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60" r:id="rId4"/>
    <p:sldId id="258" r:id="rId5"/>
    <p:sldId id="261" r:id="rId6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68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06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DACE-72F9-46AE-84A3-2B59AC515D75}" type="datetimeFigureOut">
              <a:rPr lang="es-CO" smtClean="0"/>
              <a:t>6/04/2024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67602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DACE-72F9-46AE-84A3-2B59AC515D75}" type="datetimeFigureOut">
              <a:rPr lang="es-CO" smtClean="0"/>
              <a:t>6/04/2024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12654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DACE-72F9-46AE-84A3-2B59AC515D75}" type="datetimeFigureOut">
              <a:rPr lang="es-CO" smtClean="0"/>
              <a:t>6/04/2024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25692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DACE-72F9-46AE-84A3-2B59AC515D75}" type="datetimeFigureOut">
              <a:rPr lang="es-CO" smtClean="0"/>
              <a:t>6/04/2024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25982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DACE-72F9-46AE-84A3-2B59AC515D75}" type="datetimeFigureOut">
              <a:rPr lang="es-CO" smtClean="0"/>
              <a:t>6/04/2024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60715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DACE-72F9-46AE-84A3-2B59AC515D75}" type="datetimeFigureOut">
              <a:rPr lang="es-CO" smtClean="0"/>
              <a:t>6/04/2024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62890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DACE-72F9-46AE-84A3-2B59AC515D75}" type="datetimeFigureOut">
              <a:rPr lang="es-CO" smtClean="0"/>
              <a:t>6/04/2024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66462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DACE-72F9-46AE-84A3-2B59AC515D75}" type="datetimeFigureOut">
              <a:rPr lang="es-CO" smtClean="0"/>
              <a:t>6/04/2024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12639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DACE-72F9-46AE-84A3-2B59AC515D75}" type="datetimeFigureOut">
              <a:rPr lang="es-CO" smtClean="0"/>
              <a:t>6/04/2024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11091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DACE-72F9-46AE-84A3-2B59AC515D75}" type="datetimeFigureOut">
              <a:rPr lang="es-CO" smtClean="0"/>
              <a:t>6/04/2024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12549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DACE-72F9-46AE-84A3-2B59AC515D75}" type="datetimeFigureOut">
              <a:rPr lang="es-CO" smtClean="0"/>
              <a:t>6/04/2024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93804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5DDACE-72F9-46AE-84A3-2B59AC515D75}" type="datetimeFigureOut">
              <a:rPr lang="es-CO" smtClean="0"/>
              <a:t>6/04/2024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53289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080264" y="450760"/>
            <a:ext cx="98205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5400" b="1" i="0" u="none" strike="noStrike" kern="1200" cap="none" spc="0" normalizeH="0" baseline="0" noProof="0" dirty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Listas Doblemente Ligada Circular</a:t>
            </a:r>
          </a:p>
        </p:txBody>
      </p:sp>
      <p:sp>
        <p:nvSpPr>
          <p:cNvPr id="5" name="Rectángulo 4"/>
          <p:cNvSpPr/>
          <p:nvPr/>
        </p:nvSpPr>
        <p:spPr>
          <a:xfrm>
            <a:off x="2365525" y="1668721"/>
            <a:ext cx="6631880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6000" b="1" i="0" u="none" strike="noStrike" kern="1200" cap="none" spc="0" normalizeH="0" baseline="0" noProof="0" dirty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4472C4"/>
                </a:solidFill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Con Registro Cabeza</a:t>
            </a:r>
          </a:p>
        </p:txBody>
      </p:sp>
      <p:sp>
        <p:nvSpPr>
          <p:cNvPr id="6" name="Rectángulo 5"/>
          <p:cNvSpPr/>
          <p:nvPr/>
        </p:nvSpPr>
        <p:spPr>
          <a:xfrm>
            <a:off x="3116689" y="3477296"/>
            <a:ext cx="1468192" cy="875763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01</a:t>
            </a:r>
          </a:p>
        </p:txBody>
      </p:sp>
      <p:sp>
        <p:nvSpPr>
          <p:cNvPr id="7" name="Rectángulo 6"/>
          <p:cNvSpPr/>
          <p:nvPr/>
        </p:nvSpPr>
        <p:spPr>
          <a:xfrm>
            <a:off x="4584880" y="3477295"/>
            <a:ext cx="2730321" cy="875763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7315201" y="3477295"/>
            <a:ext cx="1468192" cy="875763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01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5151549" y="4443212"/>
            <a:ext cx="159698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01</a:t>
            </a:r>
          </a:p>
        </p:txBody>
      </p:sp>
      <p:sp>
        <p:nvSpPr>
          <p:cNvPr id="13" name="Flecha curvada hacia abajo 12"/>
          <p:cNvSpPr/>
          <p:nvPr/>
        </p:nvSpPr>
        <p:spPr>
          <a:xfrm>
            <a:off x="3116687" y="2897746"/>
            <a:ext cx="2292441" cy="850006"/>
          </a:xfrm>
          <a:prstGeom prst="curved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Flecha curvada hacia arriba 13"/>
          <p:cNvSpPr/>
          <p:nvPr/>
        </p:nvSpPr>
        <p:spPr>
          <a:xfrm rot="10433070">
            <a:off x="6505772" y="2862951"/>
            <a:ext cx="2232743" cy="961790"/>
          </a:xfrm>
          <a:prstGeom prst="curved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772731" y="5434886"/>
            <a:ext cx="10895527" cy="1323439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20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El primer nodo o registro de esta lista se llama registro cabeza. El campo de la información del registro cabeza no se utiliza.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20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El registro cabeza se utiliza para facilitar las operaciones de recorrer la lista, insertar un registro, borrar un registro , entre otras.</a:t>
            </a:r>
            <a:endParaRPr kumimoji="0" lang="es-CO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94445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uadroTexto 20"/>
          <p:cNvSpPr txBox="1"/>
          <p:nvPr/>
        </p:nvSpPr>
        <p:spPr>
          <a:xfrm>
            <a:off x="239150" y="182880"/>
            <a:ext cx="57255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b="1" dirty="0">
                <a:solidFill>
                  <a:srgbClr val="FF0000"/>
                </a:solidFill>
              </a:rPr>
              <a:t>Buscar donde Insertar e insertar</a:t>
            </a:r>
          </a:p>
        </p:txBody>
      </p:sp>
      <p:pic>
        <p:nvPicPr>
          <p:cNvPr id="22" name="Imagen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150" y="824152"/>
            <a:ext cx="4347143" cy="2588748"/>
          </a:xfrm>
          <a:prstGeom prst="rect">
            <a:avLst/>
          </a:prstGeom>
        </p:spPr>
      </p:pic>
      <p:sp>
        <p:nvSpPr>
          <p:cNvPr id="24" name="CuadroTexto 23"/>
          <p:cNvSpPr txBox="1"/>
          <p:nvPr/>
        </p:nvSpPr>
        <p:spPr>
          <a:xfrm>
            <a:off x="5277463" y="1454893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25" name="CuadroTexto 24"/>
          <p:cNvSpPr txBox="1"/>
          <p:nvPr/>
        </p:nvSpPr>
        <p:spPr>
          <a:xfrm>
            <a:off x="6112444" y="1454893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26" name="CuadroTexto 25"/>
          <p:cNvSpPr txBox="1"/>
          <p:nvPr/>
        </p:nvSpPr>
        <p:spPr>
          <a:xfrm>
            <a:off x="6947425" y="1454893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Y</a:t>
            </a:r>
          </a:p>
        </p:txBody>
      </p:sp>
      <p:sp>
        <p:nvSpPr>
          <p:cNvPr id="27" name="CuadroTexto 26"/>
          <p:cNvSpPr txBox="1"/>
          <p:nvPr/>
        </p:nvSpPr>
        <p:spPr>
          <a:xfrm>
            <a:off x="7782406" y="1454893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Z</a:t>
            </a:r>
          </a:p>
        </p:txBody>
      </p:sp>
      <p:sp>
        <p:nvSpPr>
          <p:cNvPr id="28" name="CuadroTexto 27"/>
          <p:cNvSpPr txBox="1"/>
          <p:nvPr/>
        </p:nvSpPr>
        <p:spPr>
          <a:xfrm>
            <a:off x="5277463" y="2022847"/>
            <a:ext cx="642161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1</a:t>
            </a:r>
          </a:p>
          <a:p>
            <a:r>
              <a:rPr lang="es-ES" dirty="0"/>
              <a:t>1</a:t>
            </a:r>
            <a:endParaRPr lang="es-CO" dirty="0"/>
          </a:p>
        </p:txBody>
      </p:sp>
      <p:sp>
        <p:nvSpPr>
          <p:cNvPr id="29" name="CuadroTexto 28"/>
          <p:cNvSpPr txBox="1"/>
          <p:nvPr/>
        </p:nvSpPr>
        <p:spPr>
          <a:xfrm>
            <a:off x="6157519" y="2022846"/>
            <a:ext cx="642161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5</a:t>
            </a:r>
          </a:p>
          <a:p>
            <a:r>
              <a:rPr lang="es-ES" dirty="0"/>
              <a:t>25</a:t>
            </a:r>
            <a:endParaRPr lang="es-CO" dirty="0"/>
          </a:p>
        </p:txBody>
      </p:sp>
      <p:sp>
        <p:nvSpPr>
          <p:cNvPr id="30" name="CuadroTexto 29"/>
          <p:cNvSpPr txBox="1"/>
          <p:nvPr/>
        </p:nvSpPr>
        <p:spPr>
          <a:xfrm>
            <a:off x="7047654" y="2019399"/>
            <a:ext cx="642161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>
                <a:highlight>
                  <a:srgbClr val="FFFF00"/>
                </a:highlight>
              </a:rPr>
              <a:t>1</a:t>
            </a:r>
          </a:p>
          <a:p>
            <a:r>
              <a:rPr lang="es-ES" dirty="0"/>
              <a:t>1</a:t>
            </a:r>
          </a:p>
          <a:p>
            <a:r>
              <a:rPr lang="es-ES" dirty="0">
                <a:highlight>
                  <a:srgbClr val="FFFF00"/>
                </a:highlight>
              </a:rPr>
              <a:t>2</a:t>
            </a:r>
            <a:endParaRPr lang="es-CO" dirty="0">
              <a:highlight>
                <a:srgbClr val="FFFF00"/>
              </a:highlight>
            </a:endParaRPr>
          </a:p>
        </p:txBody>
      </p:sp>
      <p:sp>
        <p:nvSpPr>
          <p:cNvPr id="31" name="CuadroTexto 30"/>
          <p:cNvSpPr txBox="1"/>
          <p:nvPr/>
        </p:nvSpPr>
        <p:spPr>
          <a:xfrm>
            <a:off x="7827481" y="2022846"/>
            <a:ext cx="642161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2</a:t>
            </a:r>
          </a:p>
          <a:p>
            <a:r>
              <a:rPr lang="es-ES" dirty="0"/>
              <a:t>2</a:t>
            </a:r>
          </a:p>
          <a:p>
            <a:r>
              <a:rPr lang="es-ES" dirty="0"/>
              <a:t>3</a:t>
            </a:r>
            <a:endParaRPr lang="es-CO" dirty="0"/>
          </a:p>
        </p:txBody>
      </p:sp>
      <p:sp>
        <p:nvSpPr>
          <p:cNvPr id="32" name="CuadroTexto 31"/>
          <p:cNvSpPr txBox="1"/>
          <p:nvPr/>
        </p:nvSpPr>
        <p:spPr>
          <a:xfrm>
            <a:off x="239150" y="3611522"/>
            <a:ext cx="57255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b="1" dirty="0">
                <a:solidFill>
                  <a:srgbClr val="FF0000"/>
                </a:solidFill>
              </a:rPr>
              <a:t>Insertar </a:t>
            </a:r>
          </a:p>
        </p:txBody>
      </p:sp>
      <p:sp>
        <p:nvSpPr>
          <p:cNvPr id="35" name="CuadroTexto 34"/>
          <p:cNvSpPr txBox="1"/>
          <p:nvPr/>
        </p:nvSpPr>
        <p:spPr>
          <a:xfrm>
            <a:off x="5277463" y="4196297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36" name="CuadroTexto 35"/>
          <p:cNvSpPr txBox="1"/>
          <p:nvPr/>
        </p:nvSpPr>
        <p:spPr>
          <a:xfrm>
            <a:off x="6112444" y="4196297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Y</a:t>
            </a:r>
          </a:p>
        </p:txBody>
      </p:sp>
      <p:sp>
        <p:nvSpPr>
          <p:cNvPr id="37" name="CuadroTexto 36"/>
          <p:cNvSpPr txBox="1"/>
          <p:nvPr/>
        </p:nvSpPr>
        <p:spPr>
          <a:xfrm>
            <a:off x="6947425" y="4196297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38" name="CuadroTexto 37"/>
          <p:cNvSpPr txBox="1"/>
          <p:nvPr/>
        </p:nvSpPr>
        <p:spPr>
          <a:xfrm>
            <a:off x="7782406" y="4196297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39" name="CuadroTexto 38"/>
          <p:cNvSpPr txBox="1"/>
          <p:nvPr/>
        </p:nvSpPr>
        <p:spPr>
          <a:xfrm>
            <a:off x="5277463" y="4764251"/>
            <a:ext cx="642161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1</a:t>
            </a:r>
          </a:p>
          <a:p>
            <a:r>
              <a:rPr lang="es-ES" dirty="0"/>
              <a:t>1</a:t>
            </a:r>
            <a:endParaRPr lang="es-CO" dirty="0"/>
          </a:p>
        </p:txBody>
      </p:sp>
      <p:sp>
        <p:nvSpPr>
          <p:cNvPr id="40" name="CuadroTexto 39"/>
          <p:cNvSpPr txBox="1"/>
          <p:nvPr/>
        </p:nvSpPr>
        <p:spPr>
          <a:xfrm>
            <a:off x="6157519" y="4764250"/>
            <a:ext cx="642161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1</a:t>
            </a:r>
          </a:p>
          <a:p>
            <a:r>
              <a:rPr lang="es-ES" dirty="0"/>
              <a:t>2</a:t>
            </a:r>
            <a:endParaRPr lang="es-CO" dirty="0"/>
          </a:p>
        </p:txBody>
      </p:sp>
      <p:sp>
        <p:nvSpPr>
          <p:cNvPr id="41" name="CuadroTexto 40"/>
          <p:cNvSpPr txBox="1"/>
          <p:nvPr/>
        </p:nvSpPr>
        <p:spPr>
          <a:xfrm>
            <a:off x="7037577" y="4764250"/>
            <a:ext cx="642161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5</a:t>
            </a:r>
          </a:p>
          <a:p>
            <a:r>
              <a:rPr lang="es-ES" dirty="0"/>
              <a:t>25</a:t>
            </a:r>
            <a:endParaRPr lang="es-CO" dirty="0"/>
          </a:p>
        </p:txBody>
      </p:sp>
      <p:sp>
        <p:nvSpPr>
          <p:cNvPr id="42" name="CuadroTexto 41"/>
          <p:cNvSpPr txBox="1"/>
          <p:nvPr/>
        </p:nvSpPr>
        <p:spPr>
          <a:xfrm>
            <a:off x="7827481" y="4764250"/>
            <a:ext cx="642161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5</a:t>
            </a:r>
          </a:p>
          <a:p>
            <a:r>
              <a:rPr lang="es-ES" dirty="0"/>
              <a:t>6</a:t>
            </a:r>
            <a:endParaRPr lang="es-CO" dirty="0"/>
          </a:p>
        </p:txBody>
      </p:sp>
      <p:pic>
        <p:nvPicPr>
          <p:cNvPr id="43" name="Imagen 42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60043" y="79278"/>
            <a:ext cx="5669579" cy="1375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" name="CuadroTexto 44"/>
          <p:cNvSpPr txBox="1"/>
          <p:nvPr/>
        </p:nvSpPr>
        <p:spPr>
          <a:xfrm>
            <a:off x="8617385" y="1864261"/>
            <a:ext cx="28333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4</a:t>
            </a:r>
            <a:endParaRPr lang="es-CO" dirty="0"/>
          </a:p>
        </p:txBody>
      </p:sp>
      <p:sp>
        <p:nvSpPr>
          <p:cNvPr id="46" name="CuadroTexto 45"/>
          <p:cNvSpPr txBox="1"/>
          <p:nvPr/>
        </p:nvSpPr>
        <p:spPr>
          <a:xfrm>
            <a:off x="8900720" y="1864261"/>
            <a:ext cx="50636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47" name="CuadroTexto 46"/>
          <p:cNvSpPr txBox="1"/>
          <p:nvPr/>
        </p:nvSpPr>
        <p:spPr>
          <a:xfrm>
            <a:off x="9407084" y="1864261"/>
            <a:ext cx="28333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2</a:t>
            </a:r>
            <a:endParaRPr lang="es-CO" dirty="0"/>
          </a:p>
        </p:txBody>
      </p:sp>
      <p:sp>
        <p:nvSpPr>
          <p:cNvPr id="49" name="CuadroTexto 48"/>
          <p:cNvSpPr txBox="1"/>
          <p:nvPr/>
        </p:nvSpPr>
        <p:spPr>
          <a:xfrm>
            <a:off x="10989201" y="1838180"/>
            <a:ext cx="28333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2</a:t>
            </a:r>
            <a:endParaRPr lang="es-CO" dirty="0"/>
          </a:p>
        </p:txBody>
      </p:sp>
      <p:sp>
        <p:nvSpPr>
          <p:cNvPr id="50" name="CuadroTexto 49"/>
          <p:cNvSpPr txBox="1"/>
          <p:nvPr/>
        </p:nvSpPr>
        <p:spPr>
          <a:xfrm>
            <a:off x="11272536" y="1838180"/>
            <a:ext cx="50636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20</a:t>
            </a:r>
            <a:endParaRPr lang="es-CO" dirty="0"/>
          </a:p>
        </p:txBody>
      </p:sp>
      <p:sp>
        <p:nvSpPr>
          <p:cNvPr id="51" name="CuadroTexto 50"/>
          <p:cNvSpPr txBox="1"/>
          <p:nvPr/>
        </p:nvSpPr>
        <p:spPr>
          <a:xfrm>
            <a:off x="11778900" y="1834733"/>
            <a:ext cx="28333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3</a:t>
            </a:r>
            <a:endParaRPr lang="es-CO" dirty="0"/>
          </a:p>
        </p:txBody>
      </p:sp>
      <p:sp>
        <p:nvSpPr>
          <p:cNvPr id="52" name="CuadroTexto 51"/>
          <p:cNvSpPr txBox="1"/>
          <p:nvPr/>
        </p:nvSpPr>
        <p:spPr>
          <a:xfrm>
            <a:off x="9842416" y="2524797"/>
            <a:ext cx="28333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1</a:t>
            </a:r>
            <a:endParaRPr lang="es-CO" dirty="0"/>
          </a:p>
        </p:txBody>
      </p:sp>
      <p:sp>
        <p:nvSpPr>
          <p:cNvPr id="53" name="CuadroTexto 52"/>
          <p:cNvSpPr txBox="1"/>
          <p:nvPr/>
        </p:nvSpPr>
        <p:spPr>
          <a:xfrm>
            <a:off x="10125751" y="2524797"/>
            <a:ext cx="50636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5</a:t>
            </a:r>
            <a:endParaRPr lang="es-CO" dirty="0"/>
          </a:p>
        </p:txBody>
      </p:sp>
      <p:sp>
        <p:nvSpPr>
          <p:cNvPr id="54" name="CuadroTexto 53"/>
          <p:cNvSpPr txBox="1"/>
          <p:nvPr/>
        </p:nvSpPr>
        <p:spPr>
          <a:xfrm>
            <a:off x="10632115" y="2524797"/>
            <a:ext cx="28333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2</a:t>
            </a:r>
            <a:endParaRPr lang="es-CO" dirty="0"/>
          </a:p>
        </p:txBody>
      </p:sp>
      <p:sp>
        <p:nvSpPr>
          <p:cNvPr id="55" name="CuadroTexto 54"/>
          <p:cNvSpPr txBox="1"/>
          <p:nvPr/>
        </p:nvSpPr>
        <p:spPr>
          <a:xfrm>
            <a:off x="5722769" y="3826964"/>
            <a:ext cx="21538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600" b="1" dirty="0">
                <a:solidFill>
                  <a:srgbClr val="FF0000"/>
                </a:solidFill>
              </a:rPr>
              <a:t>Prueba de Escritorio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3118" y="4165518"/>
            <a:ext cx="2667842" cy="2504807"/>
          </a:xfrm>
          <a:prstGeom prst="rect">
            <a:avLst/>
          </a:prstGeom>
        </p:spPr>
      </p:pic>
      <p:sp>
        <p:nvSpPr>
          <p:cNvPr id="44" name="CuadroTexto 43"/>
          <p:cNvSpPr txBox="1"/>
          <p:nvPr/>
        </p:nvSpPr>
        <p:spPr>
          <a:xfrm>
            <a:off x="8731148" y="3383794"/>
            <a:ext cx="28333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1</a:t>
            </a:r>
            <a:endParaRPr lang="es-CO" dirty="0"/>
          </a:p>
        </p:txBody>
      </p:sp>
      <p:sp>
        <p:nvSpPr>
          <p:cNvPr id="48" name="CuadroTexto 47"/>
          <p:cNvSpPr txBox="1"/>
          <p:nvPr/>
        </p:nvSpPr>
        <p:spPr>
          <a:xfrm>
            <a:off x="9014483" y="3383794"/>
            <a:ext cx="50636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20</a:t>
            </a:r>
            <a:endParaRPr lang="es-CO" dirty="0"/>
          </a:p>
        </p:txBody>
      </p:sp>
      <p:sp>
        <p:nvSpPr>
          <p:cNvPr id="56" name="CuadroTexto 55"/>
          <p:cNvSpPr txBox="1"/>
          <p:nvPr/>
        </p:nvSpPr>
        <p:spPr>
          <a:xfrm>
            <a:off x="9520847" y="3383794"/>
            <a:ext cx="28333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3</a:t>
            </a:r>
            <a:endParaRPr lang="es-CO" dirty="0"/>
          </a:p>
        </p:txBody>
      </p:sp>
      <p:sp>
        <p:nvSpPr>
          <p:cNvPr id="57" name="CuadroTexto 56"/>
          <p:cNvSpPr txBox="1"/>
          <p:nvPr/>
        </p:nvSpPr>
        <p:spPr>
          <a:xfrm>
            <a:off x="11102964" y="3357713"/>
            <a:ext cx="28333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2</a:t>
            </a:r>
            <a:endParaRPr lang="es-CO" dirty="0"/>
          </a:p>
        </p:txBody>
      </p:sp>
      <p:sp>
        <p:nvSpPr>
          <p:cNvPr id="58" name="CuadroTexto 57"/>
          <p:cNvSpPr txBox="1"/>
          <p:nvPr/>
        </p:nvSpPr>
        <p:spPr>
          <a:xfrm>
            <a:off x="11386299" y="3357713"/>
            <a:ext cx="50636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20</a:t>
            </a:r>
            <a:endParaRPr lang="es-CO" dirty="0"/>
          </a:p>
        </p:txBody>
      </p:sp>
      <p:sp>
        <p:nvSpPr>
          <p:cNvPr id="59" name="CuadroTexto 58"/>
          <p:cNvSpPr txBox="1"/>
          <p:nvPr/>
        </p:nvSpPr>
        <p:spPr>
          <a:xfrm>
            <a:off x="11892663" y="3357713"/>
            <a:ext cx="28333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4</a:t>
            </a:r>
            <a:endParaRPr lang="es-CO" dirty="0"/>
          </a:p>
        </p:txBody>
      </p:sp>
      <p:sp>
        <p:nvSpPr>
          <p:cNvPr id="60" name="CuadroTexto 59"/>
          <p:cNvSpPr txBox="1"/>
          <p:nvPr/>
        </p:nvSpPr>
        <p:spPr>
          <a:xfrm>
            <a:off x="9956179" y="4044330"/>
            <a:ext cx="28333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2</a:t>
            </a:r>
            <a:endParaRPr lang="es-CO" dirty="0"/>
          </a:p>
        </p:txBody>
      </p:sp>
      <p:sp>
        <p:nvSpPr>
          <p:cNvPr id="61" name="CuadroTexto 60"/>
          <p:cNvSpPr txBox="1"/>
          <p:nvPr/>
        </p:nvSpPr>
        <p:spPr>
          <a:xfrm>
            <a:off x="10239514" y="4044330"/>
            <a:ext cx="50636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25</a:t>
            </a:r>
            <a:endParaRPr lang="es-CO" dirty="0"/>
          </a:p>
        </p:txBody>
      </p:sp>
      <p:sp>
        <p:nvSpPr>
          <p:cNvPr id="62" name="CuadroTexto 61"/>
          <p:cNvSpPr txBox="1"/>
          <p:nvPr/>
        </p:nvSpPr>
        <p:spPr>
          <a:xfrm>
            <a:off x="10745878" y="4044330"/>
            <a:ext cx="28333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3</a:t>
            </a:r>
            <a:endParaRPr lang="es-CO" dirty="0"/>
          </a:p>
        </p:txBody>
      </p:sp>
      <p:sp>
        <p:nvSpPr>
          <p:cNvPr id="2" name="Flecha: a la derecha 1">
            <a:extLst>
              <a:ext uri="{FF2B5EF4-FFF2-40B4-BE49-F238E27FC236}">
                <a16:creationId xmlns:a16="http://schemas.microsoft.com/office/drawing/2014/main" id="{DB7BE58C-8709-44DE-9BF8-340589536FDF}"/>
              </a:ext>
            </a:extLst>
          </p:cNvPr>
          <p:cNvSpPr/>
          <p:nvPr/>
        </p:nvSpPr>
        <p:spPr>
          <a:xfrm rot="10800000">
            <a:off x="2509258" y="904443"/>
            <a:ext cx="592667" cy="28025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u="sng" dirty="0"/>
          </a:p>
        </p:txBody>
      </p:sp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74C3976B-E3CF-4AED-860D-FAB5897683B4}"/>
              </a:ext>
            </a:extLst>
          </p:cNvPr>
          <p:cNvCxnSpPr/>
          <p:nvPr/>
        </p:nvCxnSpPr>
        <p:spPr>
          <a:xfrm>
            <a:off x="5199899" y="2346443"/>
            <a:ext cx="349505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uadroTexto 5">
            <a:extLst>
              <a:ext uri="{FF2B5EF4-FFF2-40B4-BE49-F238E27FC236}">
                <a16:creationId xmlns:a16="http://schemas.microsoft.com/office/drawing/2014/main" id="{CF170836-C437-41CF-B67B-4A11E27F47AB}"/>
              </a:ext>
            </a:extLst>
          </p:cNvPr>
          <p:cNvSpPr txBox="1"/>
          <p:nvPr/>
        </p:nvSpPr>
        <p:spPr>
          <a:xfrm>
            <a:off x="8900720" y="2259673"/>
            <a:ext cx="435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1</a:t>
            </a:r>
            <a:endParaRPr lang="es-CO" b="1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3D0A16E9-737B-4DAA-A496-212117F6F8ED}"/>
              </a:ext>
            </a:extLst>
          </p:cNvPr>
          <p:cNvSpPr txBox="1"/>
          <p:nvPr/>
        </p:nvSpPr>
        <p:spPr>
          <a:xfrm>
            <a:off x="11386299" y="2233593"/>
            <a:ext cx="5063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2</a:t>
            </a:r>
            <a:endParaRPr lang="es-CO" b="1" dirty="0"/>
          </a:p>
        </p:txBody>
      </p:sp>
      <p:cxnSp>
        <p:nvCxnSpPr>
          <p:cNvPr id="9" name="Conector recto de flecha 8">
            <a:extLst>
              <a:ext uri="{FF2B5EF4-FFF2-40B4-BE49-F238E27FC236}">
                <a16:creationId xmlns:a16="http://schemas.microsoft.com/office/drawing/2014/main" id="{2727C199-8ED6-435F-B017-F62219CA6F1B}"/>
              </a:ext>
            </a:extLst>
          </p:cNvPr>
          <p:cNvCxnSpPr/>
          <p:nvPr/>
        </p:nvCxnSpPr>
        <p:spPr>
          <a:xfrm>
            <a:off x="9804182" y="1966540"/>
            <a:ext cx="100775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de flecha 10">
            <a:extLst>
              <a:ext uri="{FF2B5EF4-FFF2-40B4-BE49-F238E27FC236}">
                <a16:creationId xmlns:a16="http://schemas.microsoft.com/office/drawing/2014/main" id="{9498740F-BE5F-4495-B197-92541FD10C7F}"/>
              </a:ext>
            </a:extLst>
          </p:cNvPr>
          <p:cNvCxnSpPr/>
          <p:nvPr/>
        </p:nvCxnSpPr>
        <p:spPr>
          <a:xfrm flipH="1">
            <a:off x="9842416" y="2207512"/>
            <a:ext cx="90346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CuadroTexto 62">
            <a:extLst>
              <a:ext uri="{FF2B5EF4-FFF2-40B4-BE49-F238E27FC236}">
                <a16:creationId xmlns:a16="http://schemas.microsoft.com/office/drawing/2014/main" id="{CC233DE8-3C52-4A46-BF9D-A8C79314C7D7}"/>
              </a:ext>
            </a:extLst>
          </p:cNvPr>
          <p:cNvSpPr txBox="1"/>
          <p:nvPr/>
        </p:nvSpPr>
        <p:spPr>
          <a:xfrm>
            <a:off x="10239514" y="2950311"/>
            <a:ext cx="435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5</a:t>
            </a:r>
            <a:endParaRPr lang="es-CO" b="1" dirty="0"/>
          </a:p>
        </p:txBody>
      </p:sp>
      <p:sp>
        <p:nvSpPr>
          <p:cNvPr id="64" name="CuadroTexto 63">
            <a:extLst>
              <a:ext uri="{FF2B5EF4-FFF2-40B4-BE49-F238E27FC236}">
                <a16:creationId xmlns:a16="http://schemas.microsoft.com/office/drawing/2014/main" id="{FA1F5446-593F-4D3C-B281-E0B7818DC4CA}"/>
              </a:ext>
            </a:extLst>
          </p:cNvPr>
          <p:cNvSpPr txBox="1"/>
          <p:nvPr/>
        </p:nvSpPr>
        <p:spPr>
          <a:xfrm>
            <a:off x="8987462" y="1468848"/>
            <a:ext cx="435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Y</a:t>
            </a:r>
            <a:endParaRPr lang="es-CO" b="1" dirty="0"/>
          </a:p>
        </p:txBody>
      </p:sp>
      <p:sp>
        <p:nvSpPr>
          <p:cNvPr id="65" name="CuadroTexto 64">
            <a:extLst>
              <a:ext uri="{FF2B5EF4-FFF2-40B4-BE49-F238E27FC236}">
                <a16:creationId xmlns:a16="http://schemas.microsoft.com/office/drawing/2014/main" id="{8281A42D-F2F7-4D3E-9F61-31804261486A}"/>
              </a:ext>
            </a:extLst>
          </p:cNvPr>
          <p:cNvSpPr txBox="1"/>
          <p:nvPr/>
        </p:nvSpPr>
        <p:spPr>
          <a:xfrm>
            <a:off x="10205278" y="2207512"/>
            <a:ext cx="435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x</a:t>
            </a:r>
            <a:endParaRPr lang="es-CO" b="1" dirty="0"/>
          </a:p>
        </p:txBody>
      </p:sp>
      <p:cxnSp>
        <p:nvCxnSpPr>
          <p:cNvPr id="13" name="Conector recto de flecha 12">
            <a:extLst>
              <a:ext uri="{FF2B5EF4-FFF2-40B4-BE49-F238E27FC236}">
                <a16:creationId xmlns:a16="http://schemas.microsoft.com/office/drawing/2014/main" id="{44D028DD-696C-4F49-8CB4-2A5A1B7BEF8F}"/>
              </a:ext>
            </a:extLst>
          </p:cNvPr>
          <p:cNvCxnSpPr>
            <a:endCxn id="7" idx="1"/>
          </p:cNvCxnSpPr>
          <p:nvPr/>
        </p:nvCxnSpPr>
        <p:spPr>
          <a:xfrm flipV="1">
            <a:off x="11029213" y="2418259"/>
            <a:ext cx="357086" cy="2912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de flecha 14">
            <a:extLst>
              <a:ext uri="{FF2B5EF4-FFF2-40B4-BE49-F238E27FC236}">
                <a16:creationId xmlns:a16="http://schemas.microsoft.com/office/drawing/2014/main" id="{A667CCCB-19DC-44F5-8507-B0C682629D83}"/>
              </a:ext>
            </a:extLst>
          </p:cNvPr>
          <p:cNvCxnSpPr/>
          <p:nvPr/>
        </p:nvCxnSpPr>
        <p:spPr>
          <a:xfrm flipH="1" flipV="1">
            <a:off x="9548751" y="2392178"/>
            <a:ext cx="141668" cy="3033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CuadroTexto 65">
            <a:extLst>
              <a:ext uri="{FF2B5EF4-FFF2-40B4-BE49-F238E27FC236}">
                <a16:creationId xmlns:a16="http://schemas.microsoft.com/office/drawing/2014/main" id="{7DC9FB6D-C8F2-4038-B00F-568178844178}"/>
              </a:ext>
            </a:extLst>
          </p:cNvPr>
          <p:cNvSpPr txBox="1"/>
          <p:nvPr/>
        </p:nvSpPr>
        <p:spPr>
          <a:xfrm>
            <a:off x="9425775" y="1520615"/>
            <a:ext cx="435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rgbClr val="FF0000"/>
                </a:solidFill>
              </a:rPr>
              <a:t>5</a:t>
            </a:r>
            <a:endParaRPr lang="es-CO" b="1" dirty="0">
              <a:solidFill>
                <a:srgbClr val="FF0000"/>
              </a:solidFill>
            </a:endParaRPr>
          </a:p>
        </p:txBody>
      </p: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42258933-90DC-4E2C-B738-4F5E581312BE}"/>
              </a:ext>
            </a:extLst>
          </p:cNvPr>
          <p:cNvCxnSpPr/>
          <p:nvPr/>
        </p:nvCxnSpPr>
        <p:spPr>
          <a:xfrm flipV="1">
            <a:off x="9422794" y="1966540"/>
            <a:ext cx="267625" cy="24097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de flecha 22">
            <a:extLst>
              <a:ext uri="{FF2B5EF4-FFF2-40B4-BE49-F238E27FC236}">
                <a16:creationId xmlns:a16="http://schemas.microsoft.com/office/drawing/2014/main" id="{C19AC368-F40B-4ADE-9EE7-FA3F00C93ECC}"/>
              </a:ext>
            </a:extLst>
          </p:cNvPr>
          <p:cNvCxnSpPr/>
          <p:nvPr/>
        </p:nvCxnSpPr>
        <p:spPr>
          <a:xfrm>
            <a:off x="9662514" y="2366097"/>
            <a:ext cx="141668" cy="2368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CuadroTexto 66">
            <a:extLst>
              <a:ext uri="{FF2B5EF4-FFF2-40B4-BE49-F238E27FC236}">
                <a16:creationId xmlns:a16="http://schemas.microsoft.com/office/drawing/2014/main" id="{5BE1A220-E3FF-4CB2-BB8C-15CF4FF6901A}"/>
              </a:ext>
            </a:extLst>
          </p:cNvPr>
          <p:cNvSpPr txBox="1"/>
          <p:nvPr/>
        </p:nvSpPr>
        <p:spPr>
          <a:xfrm>
            <a:off x="10983183" y="1468848"/>
            <a:ext cx="435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rgbClr val="FF0000"/>
                </a:solidFill>
              </a:rPr>
              <a:t>5</a:t>
            </a:r>
            <a:endParaRPr lang="es-CO" b="1" dirty="0">
              <a:solidFill>
                <a:srgbClr val="FF0000"/>
              </a:solidFill>
            </a:endParaRPr>
          </a:p>
        </p:txBody>
      </p:sp>
      <p:cxnSp>
        <p:nvCxnSpPr>
          <p:cNvPr id="69" name="Conector recto de flecha 68">
            <a:extLst>
              <a:ext uri="{FF2B5EF4-FFF2-40B4-BE49-F238E27FC236}">
                <a16:creationId xmlns:a16="http://schemas.microsoft.com/office/drawing/2014/main" id="{E2869920-D848-4B59-BB4F-B29132D2838C}"/>
              </a:ext>
            </a:extLst>
          </p:cNvPr>
          <p:cNvCxnSpPr/>
          <p:nvPr/>
        </p:nvCxnSpPr>
        <p:spPr>
          <a:xfrm flipH="1">
            <a:off x="10994977" y="2279546"/>
            <a:ext cx="107987" cy="2642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ector recto 70">
            <a:extLst>
              <a:ext uri="{FF2B5EF4-FFF2-40B4-BE49-F238E27FC236}">
                <a16:creationId xmlns:a16="http://schemas.microsoft.com/office/drawing/2014/main" id="{06C80379-5200-469D-895F-CEA72F3DB4F4}"/>
              </a:ext>
            </a:extLst>
          </p:cNvPr>
          <p:cNvCxnSpPr/>
          <p:nvPr/>
        </p:nvCxnSpPr>
        <p:spPr>
          <a:xfrm flipH="1">
            <a:off x="10024533" y="1674785"/>
            <a:ext cx="650313" cy="74347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ector recto 71">
            <a:extLst>
              <a:ext uri="{FF2B5EF4-FFF2-40B4-BE49-F238E27FC236}">
                <a16:creationId xmlns:a16="http://schemas.microsoft.com/office/drawing/2014/main" id="{AC2698B5-C8CB-4129-BC0C-E3972F38D05B}"/>
              </a:ext>
            </a:extLst>
          </p:cNvPr>
          <p:cNvCxnSpPr/>
          <p:nvPr/>
        </p:nvCxnSpPr>
        <p:spPr>
          <a:xfrm flipV="1">
            <a:off x="11022794" y="1902099"/>
            <a:ext cx="267625" cy="24097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CuadroTexto 74">
            <a:extLst>
              <a:ext uri="{FF2B5EF4-FFF2-40B4-BE49-F238E27FC236}">
                <a16:creationId xmlns:a16="http://schemas.microsoft.com/office/drawing/2014/main" id="{0CE9DC88-D56D-4E48-A980-30708C4C2EDB}"/>
              </a:ext>
            </a:extLst>
          </p:cNvPr>
          <p:cNvSpPr txBox="1"/>
          <p:nvPr/>
        </p:nvSpPr>
        <p:spPr>
          <a:xfrm>
            <a:off x="9077077" y="3788429"/>
            <a:ext cx="435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2</a:t>
            </a:r>
            <a:endParaRPr lang="es-CO" b="1" dirty="0"/>
          </a:p>
        </p:txBody>
      </p:sp>
      <p:sp>
        <p:nvSpPr>
          <p:cNvPr id="76" name="CuadroTexto 75">
            <a:extLst>
              <a:ext uri="{FF2B5EF4-FFF2-40B4-BE49-F238E27FC236}">
                <a16:creationId xmlns:a16="http://schemas.microsoft.com/office/drawing/2014/main" id="{752ACD8D-D79A-46BD-AD7E-7807E536FAAB}"/>
              </a:ext>
            </a:extLst>
          </p:cNvPr>
          <p:cNvSpPr txBox="1"/>
          <p:nvPr/>
        </p:nvSpPr>
        <p:spPr>
          <a:xfrm>
            <a:off x="11485235" y="3764866"/>
            <a:ext cx="435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3</a:t>
            </a:r>
            <a:endParaRPr lang="es-CO" b="1" dirty="0"/>
          </a:p>
        </p:txBody>
      </p:sp>
      <p:cxnSp>
        <p:nvCxnSpPr>
          <p:cNvPr id="77" name="Conector recto de flecha 76">
            <a:extLst>
              <a:ext uri="{FF2B5EF4-FFF2-40B4-BE49-F238E27FC236}">
                <a16:creationId xmlns:a16="http://schemas.microsoft.com/office/drawing/2014/main" id="{99846372-1D31-4D76-A1F9-EED443737E3C}"/>
              </a:ext>
            </a:extLst>
          </p:cNvPr>
          <p:cNvCxnSpPr/>
          <p:nvPr/>
        </p:nvCxnSpPr>
        <p:spPr>
          <a:xfrm>
            <a:off x="9945849" y="3370550"/>
            <a:ext cx="100775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ector recto de flecha 77">
            <a:extLst>
              <a:ext uri="{FF2B5EF4-FFF2-40B4-BE49-F238E27FC236}">
                <a16:creationId xmlns:a16="http://schemas.microsoft.com/office/drawing/2014/main" id="{C94F36F5-7298-4136-9790-9FD5D724308D}"/>
              </a:ext>
            </a:extLst>
          </p:cNvPr>
          <p:cNvCxnSpPr/>
          <p:nvPr/>
        </p:nvCxnSpPr>
        <p:spPr>
          <a:xfrm flipH="1">
            <a:off x="9984083" y="3611522"/>
            <a:ext cx="90346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ector recto 78">
            <a:extLst>
              <a:ext uri="{FF2B5EF4-FFF2-40B4-BE49-F238E27FC236}">
                <a16:creationId xmlns:a16="http://schemas.microsoft.com/office/drawing/2014/main" id="{742391CF-016C-4D12-803E-82B446C030EE}"/>
              </a:ext>
            </a:extLst>
          </p:cNvPr>
          <p:cNvCxnSpPr/>
          <p:nvPr/>
        </p:nvCxnSpPr>
        <p:spPr>
          <a:xfrm>
            <a:off x="5122333" y="5030376"/>
            <a:ext cx="349505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ector recto 80">
            <a:extLst>
              <a:ext uri="{FF2B5EF4-FFF2-40B4-BE49-F238E27FC236}">
                <a16:creationId xmlns:a16="http://schemas.microsoft.com/office/drawing/2014/main" id="{BE43D532-EBF1-4FE9-BE45-31BB1EA82A27}"/>
              </a:ext>
            </a:extLst>
          </p:cNvPr>
          <p:cNvCxnSpPr/>
          <p:nvPr/>
        </p:nvCxnSpPr>
        <p:spPr>
          <a:xfrm>
            <a:off x="5199899" y="2612568"/>
            <a:ext cx="349505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CuadroTexto 82">
            <a:extLst>
              <a:ext uri="{FF2B5EF4-FFF2-40B4-BE49-F238E27FC236}">
                <a16:creationId xmlns:a16="http://schemas.microsoft.com/office/drawing/2014/main" id="{00160743-A684-4655-89A9-940D131128B5}"/>
              </a:ext>
            </a:extLst>
          </p:cNvPr>
          <p:cNvSpPr txBox="1"/>
          <p:nvPr/>
        </p:nvSpPr>
        <p:spPr>
          <a:xfrm>
            <a:off x="10329666" y="4470638"/>
            <a:ext cx="3926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6</a:t>
            </a:r>
            <a:endParaRPr lang="es-CO" b="1" dirty="0"/>
          </a:p>
        </p:txBody>
      </p:sp>
      <p:sp>
        <p:nvSpPr>
          <p:cNvPr id="85" name="CuadroTexto 84">
            <a:extLst>
              <a:ext uri="{FF2B5EF4-FFF2-40B4-BE49-F238E27FC236}">
                <a16:creationId xmlns:a16="http://schemas.microsoft.com/office/drawing/2014/main" id="{F346FB8D-8E91-4AE2-86F5-647D4B649D79}"/>
              </a:ext>
            </a:extLst>
          </p:cNvPr>
          <p:cNvSpPr txBox="1"/>
          <p:nvPr/>
        </p:nvSpPr>
        <p:spPr>
          <a:xfrm>
            <a:off x="10266977" y="3679552"/>
            <a:ext cx="401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x</a:t>
            </a:r>
            <a:endParaRPr lang="es-CO" dirty="0"/>
          </a:p>
        </p:txBody>
      </p:sp>
      <p:sp>
        <p:nvSpPr>
          <p:cNvPr id="86" name="CuadroTexto 85">
            <a:extLst>
              <a:ext uri="{FF2B5EF4-FFF2-40B4-BE49-F238E27FC236}">
                <a16:creationId xmlns:a16="http://schemas.microsoft.com/office/drawing/2014/main" id="{49D16F90-AE42-4E8E-810A-CC4EC5F40420}"/>
              </a:ext>
            </a:extLst>
          </p:cNvPr>
          <p:cNvSpPr txBox="1"/>
          <p:nvPr/>
        </p:nvSpPr>
        <p:spPr>
          <a:xfrm>
            <a:off x="9077077" y="2958747"/>
            <a:ext cx="3457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Y</a:t>
            </a:r>
            <a:endParaRPr lang="es-CO" dirty="0"/>
          </a:p>
        </p:txBody>
      </p:sp>
      <p:cxnSp>
        <p:nvCxnSpPr>
          <p:cNvPr id="88" name="Conector recto de flecha 87">
            <a:extLst>
              <a:ext uri="{FF2B5EF4-FFF2-40B4-BE49-F238E27FC236}">
                <a16:creationId xmlns:a16="http://schemas.microsoft.com/office/drawing/2014/main" id="{DA13770A-450C-41A7-9C10-1E27C8F5C100}"/>
              </a:ext>
            </a:extLst>
          </p:cNvPr>
          <p:cNvCxnSpPr/>
          <p:nvPr/>
        </p:nvCxnSpPr>
        <p:spPr>
          <a:xfrm flipV="1">
            <a:off x="11130868" y="3826964"/>
            <a:ext cx="141668" cy="4786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ector recto de flecha 89">
            <a:extLst>
              <a:ext uri="{FF2B5EF4-FFF2-40B4-BE49-F238E27FC236}">
                <a16:creationId xmlns:a16="http://schemas.microsoft.com/office/drawing/2014/main" id="{661F5C5E-EC41-4E48-9C5F-4A6E1238BB68}"/>
              </a:ext>
            </a:extLst>
          </p:cNvPr>
          <p:cNvCxnSpPr/>
          <p:nvPr/>
        </p:nvCxnSpPr>
        <p:spPr>
          <a:xfrm flipH="1" flipV="1">
            <a:off x="9662514" y="3864218"/>
            <a:ext cx="198593" cy="3320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CuadroTexto 92">
            <a:extLst>
              <a:ext uri="{FF2B5EF4-FFF2-40B4-BE49-F238E27FC236}">
                <a16:creationId xmlns:a16="http://schemas.microsoft.com/office/drawing/2014/main" id="{2842B5D9-B385-4DD0-9D7A-6EE9BE759653}"/>
              </a:ext>
            </a:extLst>
          </p:cNvPr>
          <p:cNvSpPr txBox="1"/>
          <p:nvPr/>
        </p:nvSpPr>
        <p:spPr>
          <a:xfrm>
            <a:off x="9548751" y="2983237"/>
            <a:ext cx="255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srgbClr val="FF0000"/>
                </a:solidFill>
              </a:rPr>
              <a:t>6</a:t>
            </a:r>
            <a:endParaRPr lang="es-CO" dirty="0">
              <a:solidFill>
                <a:srgbClr val="FF0000"/>
              </a:solidFill>
            </a:endParaRPr>
          </a:p>
        </p:txBody>
      </p:sp>
      <p:cxnSp>
        <p:nvCxnSpPr>
          <p:cNvPr id="94" name="Conector recto 93">
            <a:extLst>
              <a:ext uri="{FF2B5EF4-FFF2-40B4-BE49-F238E27FC236}">
                <a16:creationId xmlns:a16="http://schemas.microsoft.com/office/drawing/2014/main" id="{AC695260-5698-49D5-A6D3-F4CEC0CD4A20}"/>
              </a:ext>
            </a:extLst>
          </p:cNvPr>
          <p:cNvCxnSpPr/>
          <p:nvPr/>
        </p:nvCxnSpPr>
        <p:spPr>
          <a:xfrm flipV="1">
            <a:off x="9533008" y="3486073"/>
            <a:ext cx="267625" cy="24097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ector recto de flecha 95">
            <a:extLst>
              <a:ext uri="{FF2B5EF4-FFF2-40B4-BE49-F238E27FC236}">
                <a16:creationId xmlns:a16="http://schemas.microsoft.com/office/drawing/2014/main" id="{7C437862-BD49-4DA3-86AA-79CD5ED9A011}"/>
              </a:ext>
            </a:extLst>
          </p:cNvPr>
          <p:cNvCxnSpPr/>
          <p:nvPr/>
        </p:nvCxnSpPr>
        <p:spPr>
          <a:xfrm>
            <a:off x="9619585" y="3973095"/>
            <a:ext cx="241522" cy="4078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ector recto 96">
            <a:extLst>
              <a:ext uri="{FF2B5EF4-FFF2-40B4-BE49-F238E27FC236}">
                <a16:creationId xmlns:a16="http://schemas.microsoft.com/office/drawing/2014/main" id="{DEC276CC-879E-4F0F-9F50-51E453646F82}"/>
              </a:ext>
            </a:extLst>
          </p:cNvPr>
          <p:cNvCxnSpPr/>
          <p:nvPr/>
        </p:nvCxnSpPr>
        <p:spPr>
          <a:xfrm flipV="1">
            <a:off x="11126284" y="3438580"/>
            <a:ext cx="267625" cy="24097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CuadroTexto 98">
            <a:extLst>
              <a:ext uri="{FF2B5EF4-FFF2-40B4-BE49-F238E27FC236}">
                <a16:creationId xmlns:a16="http://schemas.microsoft.com/office/drawing/2014/main" id="{1896D911-DC6A-4F41-90A1-F4EA86F34154}"/>
              </a:ext>
            </a:extLst>
          </p:cNvPr>
          <p:cNvSpPr txBox="1"/>
          <p:nvPr/>
        </p:nvSpPr>
        <p:spPr>
          <a:xfrm>
            <a:off x="11053494" y="3026066"/>
            <a:ext cx="255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srgbClr val="FF0000"/>
                </a:solidFill>
              </a:rPr>
              <a:t>6</a:t>
            </a:r>
            <a:endParaRPr lang="es-CO" dirty="0">
              <a:solidFill>
                <a:srgbClr val="FF0000"/>
              </a:solidFill>
            </a:endParaRPr>
          </a:p>
        </p:txBody>
      </p:sp>
      <p:cxnSp>
        <p:nvCxnSpPr>
          <p:cNvPr id="101" name="Conector recto de flecha 100">
            <a:extLst>
              <a:ext uri="{FF2B5EF4-FFF2-40B4-BE49-F238E27FC236}">
                <a16:creationId xmlns:a16="http://schemas.microsoft.com/office/drawing/2014/main" id="{65950EB6-7970-42FB-82C6-D327853F9EF9}"/>
              </a:ext>
            </a:extLst>
          </p:cNvPr>
          <p:cNvCxnSpPr/>
          <p:nvPr/>
        </p:nvCxnSpPr>
        <p:spPr>
          <a:xfrm flipH="1">
            <a:off x="11102964" y="3826964"/>
            <a:ext cx="53642" cy="3072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ector recto 101">
            <a:extLst>
              <a:ext uri="{FF2B5EF4-FFF2-40B4-BE49-F238E27FC236}">
                <a16:creationId xmlns:a16="http://schemas.microsoft.com/office/drawing/2014/main" id="{65115BB9-97A3-459F-818F-DCBD26260B09}"/>
              </a:ext>
            </a:extLst>
          </p:cNvPr>
          <p:cNvCxnSpPr/>
          <p:nvPr/>
        </p:nvCxnSpPr>
        <p:spPr>
          <a:xfrm flipH="1">
            <a:off x="10190603" y="3110327"/>
            <a:ext cx="650313" cy="74347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5189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uadroTexto 20"/>
          <p:cNvSpPr txBox="1"/>
          <p:nvPr/>
        </p:nvSpPr>
        <p:spPr>
          <a:xfrm>
            <a:off x="239150" y="182880"/>
            <a:ext cx="57255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b="1" dirty="0">
                <a:solidFill>
                  <a:srgbClr val="FF0000"/>
                </a:solidFill>
              </a:rPr>
              <a:t>Buscar donde Insertar e insertar</a:t>
            </a:r>
          </a:p>
        </p:txBody>
      </p:sp>
      <p:pic>
        <p:nvPicPr>
          <p:cNvPr id="22" name="Imagen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150" y="824152"/>
            <a:ext cx="4347143" cy="2588748"/>
          </a:xfrm>
          <a:prstGeom prst="rect">
            <a:avLst/>
          </a:prstGeom>
        </p:spPr>
      </p:pic>
      <p:sp>
        <p:nvSpPr>
          <p:cNvPr id="24" name="CuadroTexto 23"/>
          <p:cNvSpPr txBox="1"/>
          <p:nvPr/>
        </p:nvSpPr>
        <p:spPr>
          <a:xfrm>
            <a:off x="5277463" y="1454893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25" name="CuadroTexto 24"/>
          <p:cNvSpPr txBox="1"/>
          <p:nvPr/>
        </p:nvSpPr>
        <p:spPr>
          <a:xfrm>
            <a:off x="6112444" y="1454893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26" name="CuadroTexto 25"/>
          <p:cNvSpPr txBox="1"/>
          <p:nvPr/>
        </p:nvSpPr>
        <p:spPr>
          <a:xfrm>
            <a:off x="6947425" y="1454893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Y</a:t>
            </a:r>
          </a:p>
        </p:txBody>
      </p:sp>
      <p:sp>
        <p:nvSpPr>
          <p:cNvPr id="27" name="CuadroTexto 26"/>
          <p:cNvSpPr txBox="1"/>
          <p:nvPr/>
        </p:nvSpPr>
        <p:spPr>
          <a:xfrm>
            <a:off x="7782406" y="1454893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Z</a:t>
            </a:r>
          </a:p>
        </p:txBody>
      </p:sp>
      <p:sp>
        <p:nvSpPr>
          <p:cNvPr id="28" name="CuadroTexto 27"/>
          <p:cNvSpPr txBox="1"/>
          <p:nvPr/>
        </p:nvSpPr>
        <p:spPr>
          <a:xfrm>
            <a:off x="5277463" y="2022847"/>
            <a:ext cx="642161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1</a:t>
            </a:r>
          </a:p>
          <a:p>
            <a:r>
              <a:rPr lang="es-ES" dirty="0"/>
              <a:t>1</a:t>
            </a:r>
          </a:p>
          <a:p>
            <a:endParaRPr lang="es-ES" dirty="0"/>
          </a:p>
          <a:p>
            <a:r>
              <a:rPr lang="es-ES" dirty="0"/>
              <a:t>1</a:t>
            </a:r>
          </a:p>
        </p:txBody>
      </p:sp>
      <p:sp>
        <p:nvSpPr>
          <p:cNvPr id="29" name="CuadroTexto 28"/>
          <p:cNvSpPr txBox="1"/>
          <p:nvPr/>
        </p:nvSpPr>
        <p:spPr>
          <a:xfrm>
            <a:off x="6157519" y="2022846"/>
            <a:ext cx="642161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5</a:t>
            </a:r>
          </a:p>
          <a:p>
            <a:r>
              <a:rPr lang="es-ES" dirty="0"/>
              <a:t>25</a:t>
            </a:r>
          </a:p>
          <a:p>
            <a:endParaRPr lang="es-ES" dirty="0"/>
          </a:p>
          <a:p>
            <a:r>
              <a:rPr lang="es-ES" dirty="0"/>
              <a:t>50</a:t>
            </a:r>
            <a:endParaRPr lang="es-CO" dirty="0"/>
          </a:p>
        </p:txBody>
      </p:sp>
      <p:sp>
        <p:nvSpPr>
          <p:cNvPr id="30" name="CuadroTexto 29"/>
          <p:cNvSpPr txBox="1"/>
          <p:nvPr/>
        </p:nvSpPr>
        <p:spPr>
          <a:xfrm>
            <a:off x="7047654" y="2019399"/>
            <a:ext cx="642161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>
                <a:highlight>
                  <a:srgbClr val="FFFF00"/>
                </a:highlight>
              </a:rPr>
              <a:t>1</a:t>
            </a:r>
          </a:p>
          <a:p>
            <a:r>
              <a:rPr lang="es-ES" dirty="0"/>
              <a:t>1</a:t>
            </a:r>
          </a:p>
          <a:p>
            <a:r>
              <a:rPr lang="es-ES" dirty="0">
                <a:highlight>
                  <a:srgbClr val="FFFF00"/>
                </a:highlight>
              </a:rPr>
              <a:t>2</a:t>
            </a:r>
          </a:p>
          <a:p>
            <a:r>
              <a:rPr lang="es-ES" dirty="0"/>
              <a:t>1</a:t>
            </a:r>
          </a:p>
          <a:p>
            <a:r>
              <a:rPr lang="es-ES" dirty="0"/>
              <a:t>2</a:t>
            </a:r>
          </a:p>
          <a:p>
            <a:r>
              <a:rPr lang="es-ES" dirty="0"/>
              <a:t>3</a:t>
            </a:r>
          </a:p>
          <a:p>
            <a:r>
              <a:rPr lang="es-ES" dirty="0">
                <a:highlight>
                  <a:srgbClr val="FFFF00"/>
                </a:highlight>
              </a:rPr>
              <a:t>4</a:t>
            </a:r>
            <a:endParaRPr lang="es-CO" dirty="0">
              <a:highlight>
                <a:srgbClr val="FFFF00"/>
              </a:highlight>
            </a:endParaRPr>
          </a:p>
        </p:txBody>
      </p:sp>
      <p:sp>
        <p:nvSpPr>
          <p:cNvPr id="31" name="CuadroTexto 30"/>
          <p:cNvSpPr txBox="1"/>
          <p:nvPr/>
        </p:nvSpPr>
        <p:spPr>
          <a:xfrm>
            <a:off x="7827481" y="2022846"/>
            <a:ext cx="642161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2</a:t>
            </a:r>
          </a:p>
          <a:p>
            <a:r>
              <a:rPr lang="es-ES" dirty="0"/>
              <a:t>2</a:t>
            </a:r>
          </a:p>
          <a:p>
            <a:r>
              <a:rPr lang="es-ES" dirty="0"/>
              <a:t>3</a:t>
            </a:r>
          </a:p>
          <a:p>
            <a:r>
              <a:rPr lang="es-ES" dirty="0"/>
              <a:t>2</a:t>
            </a:r>
          </a:p>
          <a:p>
            <a:r>
              <a:rPr lang="es-ES" dirty="0"/>
              <a:t>3</a:t>
            </a:r>
          </a:p>
          <a:p>
            <a:r>
              <a:rPr lang="es-ES" dirty="0"/>
              <a:t>4</a:t>
            </a:r>
          </a:p>
          <a:p>
            <a:r>
              <a:rPr lang="es-ES" dirty="0"/>
              <a:t>1</a:t>
            </a:r>
            <a:endParaRPr lang="es-CO" dirty="0"/>
          </a:p>
        </p:txBody>
      </p:sp>
      <p:sp>
        <p:nvSpPr>
          <p:cNvPr id="32" name="CuadroTexto 31"/>
          <p:cNvSpPr txBox="1"/>
          <p:nvPr/>
        </p:nvSpPr>
        <p:spPr>
          <a:xfrm>
            <a:off x="239150" y="3611522"/>
            <a:ext cx="57255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b="1" dirty="0">
                <a:solidFill>
                  <a:srgbClr val="FF0000"/>
                </a:solidFill>
              </a:rPr>
              <a:t>Insertar </a:t>
            </a:r>
          </a:p>
        </p:txBody>
      </p:sp>
      <p:sp>
        <p:nvSpPr>
          <p:cNvPr id="35" name="CuadroTexto 34"/>
          <p:cNvSpPr txBox="1"/>
          <p:nvPr/>
        </p:nvSpPr>
        <p:spPr>
          <a:xfrm>
            <a:off x="5277463" y="4342965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36" name="CuadroTexto 35"/>
          <p:cNvSpPr txBox="1"/>
          <p:nvPr/>
        </p:nvSpPr>
        <p:spPr>
          <a:xfrm>
            <a:off x="6112444" y="4342965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Y</a:t>
            </a:r>
          </a:p>
        </p:txBody>
      </p:sp>
      <p:sp>
        <p:nvSpPr>
          <p:cNvPr id="37" name="CuadroTexto 36"/>
          <p:cNvSpPr txBox="1"/>
          <p:nvPr/>
        </p:nvSpPr>
        <p:spPr>
          <a:xfrm>
            <a:off x="6947425" y="4342965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38" name="CuadroTexto 37"/>
          <p:cNvSpPr txBox="1"/>
          <p:nvPr/>
        </p:nvSpPr>
        <p:spPr>
          <a:xfrm>
            <a:off x="7782406" y="4342965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39" name="CuadroTexto 38"/>
          <p:cNvSpPr txBox="1"/>
          <p:nvPr/>
        </p:nvSpPr>
        <p:spPr>
          <a:xfrm>
            <a:off x="5277463" y="4910919"/>
            <a:ext cx="642161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1</a:t>
            </a:r>
          </a:p>
          <a:p>
            <a:r>
              <a:rPr lang="es-ES" dirty="0"/>
              <a:t>1</a:t>
            </a:r>
          </a:p>
          <a:p>
            <a:r>
              <a:rPr lang="es-ES" dirty="0"/>
              <a:t>1</a:t>
            </a:r>
            <a:endParaRPr lang="es-CO" dirty="0"/>
          </a:p>
        </p:txBody>
      </p:sp>
      <p:sp>
        <p:nvSpPr>
          <p:cNvPr id="40" name="CuadroTexto 39"/>
          <p:cNvSpPr txBox="1"/>
          <p:nvPr/>
        </p:nvSpPr>
        <p:spPr>
          <a:xfrm>
            <a:off x="6157519" y="4910918"/>
            <a:ext cx="642161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1</a:t>
            </a:r>
          </a:p>
          <a:p>
            <a:r>
              <a:rPr lang="es-ES" dirty="0"/>
              <a:t>2</a:t>
            </a:r>
          </a:p>
          <a:p>
            <a:r>
              <a:rPr lang="es-ES" dirty="0"/>
              <a:t>4</a:t>
            </a:r>
            <a:endParaRPr lang="es-CO" dirty="0"/>
          </a:p>
        </p:txBody>
      </p:sp>
      <p:sp>
        <p:nvSpPr>
          <p:cNvPr id="41" name="CuadroTexto 40"/>
          <p:cNvSpPr txBox="1"/>
          <p:nvPr/>
        </p:nvSpPr>
        <p:spPr>
          <a:xfrm>
            <a:off x="7037577" y="4910918"/>
            <a:ext cx="642161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5</a:t>
            </a:r>
          </a:p>
          <a:p>
            <a:r>
              <a:rPr lang="es-ES" dirty="0"/>
              <a:t>25</a:t>
            </a:r>
          </a:p>
          <a:p>
            <a:r>
              <a:rPr lang="es-ES" dirty="0"/>
              <a:t>50</a:t>
            </a:r>
            <a:endParaRPr lang="es-CO" dirty="0"/>
          </a:p>
        </p:txBody>
      </p:sp>
      <p:sp>
        <p:nvSpPr>
          <p:cNvPr id="42" name="CuadroTexto 41"/>
          <p:cNvSpPr txBox="1"/>
          <p:nvPr/>
        </p:nvSpPr>
        <p:spPr>
          <a:xfrm>
            <a:off x="7827481" y="4910918"/>
            <a:ext cx="642161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5</a:t>
            </a:r>
          </a:p>
          <a:p>
            <a:r>
              <a:rPr lang="es-ES" dirty="0"/>
              <a:t>6</a:t>
            </a:r>
          </a:p>
          <a:p>
            <a:r>
              <a:rPr lang="es-ES" dirty="0"/>
              <a:t>7</a:t>
            </a:r>
            <a:endParaRPr lang="es-CO" dirty="0"/>
          </a:p>
        </p:txBody>
      </p:sp>
      <p:pic>
        <p:nvPicPr>
          <p:cNvPr id="43" name="Imagen 42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60043" y="79278"/>
            <a:ext cx="5669579" cy="1375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" name="CuadroTexto 44"/>
          <p:cNvSpPr txBox="1"/>
          <p:nvPr/>
        </p:nvSpPr>
        <p:spPr>
          <a:xfrm>
            <a:off x="8617385" y="1864261"/>
            <a:ext cx="28333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4</a:t>
            </a:r>
            <a:endParaRPr lang="es-CO" dirty="0"/>
          </a:p>
        </p:txBody>
      </p:sp>
      <p:sp>
        <p:nvSpPr>
          <p:cNvPr id="46" name="CuadroTexto 45"/>
          <p:cNvSpPr txBox="1"/>
          <p:nvPr/>
        </p:nvSpPr>
        <p:spPr>
          <a:xfrm>
            <a:off x="8900720" y="1864261"/>
            <a:ext cx="50636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47" name="CuadroTexto 46"/>
          <p:cNvSpPr txBox="1"/>
          <p:nvPr/>
        </p:nvSpPr>
        <p:spPr>
          <a:xfrm>
            <a:off x="9407084" y="1864261"/>
            <a:ext cx="28333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2</a:t>
            </a:r>
            <a:endParaRPr lang="es-CO" dirty="0"/>
          </a:p>
        </p:txBody>
      </p:sp>
      <p:sp>
        <p:nvSpPr>
          <p:cNvPr id="49" name="CuadroTexto 48"/>
          <p:cNvSpPr txBox="1"/>
          <p:nvPr/>
        </p:nvSpPr>
        <p:spPr>
          <a:xfrm>
            <a:off x="10989201" y="1838180"/>
            <a:ext cx="28333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2</a:t>
            </a:r>
            <a:endParaRPr lang="es-CO" dirty="0"/>
          </a:p>
        </p:txBody>
      </p:sp>
      <p:sp>
        <p:nvSpPr>
          <p:cNvPr id="50" name="CuadroTexto 49"/>
          <p:cNvSpPr txBox="1"/>
          <p:nvPr/>
        </p:nvSpPr>
        <p:spPr>
          <a:xfrm>
            <a:off x="11272536" y="1838180"/>
            <a:ext cx="50636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20</a:t>
            </a:r>
            <a:endParaRPr lang="es-CO" dirty="0"/>
          </a:p>
        </p:txBody>
      </p:sp>
      <p:sp>
        <p:nvSpPr>
          <p:cNvPr id="51" name="CuadroTexto 50"/>
          <p:cNvSpPr txBox="1"/>
          <p:nvPr/>
        </p:nvSpPr>
        <p:spPr>
          <a:xfrm>
            <a:off x="11778900" y="1834733"/>
            <a:ext cx="28333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3</a:t>
            </a:r>
            <a:endParaRPr lang="es-CO" dirty="0"/>
          </a:p>
        </p:txBody>
      </p:sp>
      <p:sp>
        <p:nvSpPr>
          <p:cNvPr id="52" name="CuadroTexto 51"/>
          <p:cNvSpPr txBox="1"/>
          <p:nvPr/>
        </p:nvSpPr>
        <p:spPr>
          <a:xfrm>
            <a:off x="9842416" y="2524797"/>
            <a:ext cx="28333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1</a:t>
            </a:r>
            <a:endParaRPr lang="es-CO" dirty="0"/>
          </a:p>
        </p:txBody>
      </p:sp>
      <p:sp>
        <p:nvSpPr>
          <p:cNvPr id="53" name="CuadroTexto 52"/>
          <p:cNvSpPr txBox="1"/>
          <p:nvPr/>
        </p:nvSpPr>
        <p:spPr>
          <a:xfrm>
            <a:off x="10125751" y="2524797"/>
            <a:ext cx="50636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5</a:t>
            </a:r>
            <a:endParaRPr lang="es-CO" dirty="0"/>
          </a:p>
        </p:txBody>
      </p:sp>
      <p:sp>
        <p:nvSpPr>
          <p:cNvPr id="54" name="CuadroTexto 53"/>
          <p:cNvSpPr txBox="1"/>
          <p:nvPr/>
        </p:nvSpPr>
        <p:spPr>
          <a:xfrm>
            <a:off x="10632115" y="2524797"/>
            <a:ext cx="28333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2</a:t>
            </a:r>
            <a:endParaRPr lang="es-CO" dirty="0"/>
          </a:p>
        </p:txBody>
      </p:sp>
      <p:sp>
        <p:nvSpPr>
          <p:cNvPr id="55" name="CuadroTexto 54"/>
          <p:cNvSpPr txBox="1"/>
          <p:nvPr/>
        </p:nvSpPr>
        <p:spPr>
          <a:xfrm>
            <a:off x="5722769" y="3973632"/>
            <a:ext cx="21538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600" b="1" dirty="0">
                <a:solidFill>
                  <a:srgbClr val="FF0000"/>
                </a:solidFill>
              </a:rPr>
              <a:t>Prueba de Escritorio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3118" y="4165518"/>
            <a:ext cx="2667842" cy="2504807"/>
          </a:xfrm>
          <a:prstGeom prst="rect">
            <a:avLst/>
          </a:prstGeom>
        </p:spPr>
      </p:pic>
      <p:sp>
        <p:nvSpPr>
          <p:cNvPr id="44" name="CuadroTexto 43"/>
          <p:cNvSpPr txBox="1"/>
          <p:nvPr/>
        </p:nvSpPr>
        <p:spPr>
          <a:xfrm>
            <a:off x="8502546" y="3426123"/>
            <a:ext cx="28333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4</a:t>
            </a:r>
            <a:endParaRPr lang="es-CO" dirty="0"/>
          </a:p>
        </p:txBody>
      </p:sp>
      <p:sp>
        <p:nvSpPr>
          <p:cNvPr id="48" name="CuadroTexto 47"/>
          <p:cNvSpPr txBox="1"/>
          <p:nvPr/>
        </p:nvSpPr>
        <p:spPr>
          <a:xfrm>
            <a:off x="8785881" y="3426123"/>
            <a:ext cx="50636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56" name="CuadroTexto 55"/>
          <p:cNvSpPr txBox="1"/>
          <p:nvPr/>
        </p:nvSpPr>
        <p:spPr>
          <a:xfrm>
            <a:off x="9292245" y="3426123"/>
            <a:ext cx="28333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2</a:t>
            </a:r>
            <a:endParaRPr lang="es-CO" dirty="0"/>
          </a:p>
        </p:txBody>
      </p:sp>
      <p:sp>
        <p:nvSpPr>
          <p:cNvPr id="57" name="CuadroTexto 56"/>
          <p:cNvSpPr txBox="1"/>
          <p:nvPr/>
        </p:nvSpPr>
        <p:spPr>
          <a:xfrm>
            <a:off x="9926099" y="3425443"/>
            <a:ext cx="28333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3</a:t>
            </a:r>
            <a:endParaRPr lang="es-CO" dirty="0"/>
          </a:p>
        </p:txBody>
      </p:sp>
      <p:sp>
        <p:nvSpPr>
          <p:cNvPr id="58" name="CuadroTexto 57"/>
          <p:cNvSpPr txBox="1"/>
          <p:nvPr/>
        </p:nvSpPr>
        <p:spPr>
          <a:xfrm>
            <a:off x="10209434" y="3425443"/>
            <a:ext cx="50636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59" name="CuadroTexto 58"/>
          <p:cNvSpPr txBox="1"/>
          <p:nvPr/>
        </p:nvSpPr>
        <p:spPr>
          <a:xfrm>
            <a:off x="10715798" y="3425443"/>
            <a:ext cx="28333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1</a:t>
            </a:r>
            <a:endParaRPr lang="es-CO" dirty="0"/>
          </a:p>
        </p:txBody>
      </p:sp>
      <p:sp>
        <p:nvSpPr>
          <p:cNvPr id="60" name="CuadroTexto 59"/>
          <p:cNvSpPr txBox="1"/>
          <p:nvPr/>
        </p:nvSpPr>
        <p:spPr>
          <a:xfrm>
            <a:off x="11293918" y="3417797"/>
            <a:ext cx="28333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4</a:t>
            </a:r>
            <a:endParaRPr lang="es-CO" dirty="0"/>
          </a:p>
        </p:txBody>
      </p:sp>
      <p:sp>
        <p:nvSpPr>
          <p:cNvPr id="61" name="CuadroTexto 60"/>
          <p:cNvSpPr txBox="1"/>
          <p:nvPr/>
        </p:nvSpPr>
        <p:spPr>
          <a:xfrm>
            <a:off x="11577253" y="3417797"/>
            <a:ext cx="50636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50</a:t>
            </a:r>
            <a:endParaRPr lang="es-CO" dirty="0"/>
          </a:p>
        </p:txBody>
      </p:sp>
      <p:sp>
        <p:nvSpPr>
          <p:cNvPr id="62" name="CuadroTexto 61"/>
          <p:cNvSpPr txBox="1"/>
          <p:nvPr/>
        </p:nvSpPr>
        <p:spPr>
          <a:xfrm>
            <a:off x="12083617" y="3417797"/>
            <a:ext cx="28333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1</a:t>
            </a:r>
            <a:endParaRPr lang="es-CO" dirty="0"/>
          </a:p>
        </p:txBody>
      </p:sp>
      <p:sp>
        <p:nvSpPr>
          <p:cNvPr id="2" name="Flecha: a la derecha 1">
            <a:extLst>
              <a:ext uri="{FF2B5EF4-FFF2-40B4-BE49-F238E27FC236}">
                <a16:creationId xmlns:a16="http://schemas.microsoft.com/office/drawing/2014/main" id="{DB7BE58C-8709-44DE-9BF8-340589536FDF}"/>
              </a:ext>
            </a:extLst>
          </p:cNvPr>
          <p:cNvSpPr/>
          <p:nvPr/>
        </p:nvSpPr>
        <p:spPr>
          <a:xfrm rot="10800000">
            <a:off x="1944594" y="5482454"/>
            <a:ext cx="592667" cy="28025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u="sng" dirty="0"/>
          </a:p>
        </p:txBody>
      </p:sp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74C3976B-E3CF-4AED-860D-FAB5897683B4}"/>
              </a:ext>
            </a:extLst>
          </p:cNvPr>
          <p:cNvCxnSpPr/>
          <p:nvPr/>
        </p:nvCxnSpPr>
        <p:spPr>
          <a:xfrm>
            <a:off x="5199899" y="2346443"/>
            <a:ext cx="349505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uadroTexto 5">
            <a:extLst>
              <a:ext uri="{FF2B5EF4-FFF2-40B4-BE49-F238E27FC236}">
                <a16:creationId xmlns:a16="http://schemas.microsoft.com/office/drawing/2014/main" id="{CF170836-C437-41CF-B67B-4A11E27F47AB}"/>
              </a:ext>
            </a:extLst>
          </p:cNvPr>
          <p:cNvSpPr txBox="1"/>
          <p:nvPr/>
        </p:nvSpPr>
        <p:spPr>
          <a:xfrm>
            <a:off x="8900720" y="2259673"/>
            <a:ext cx="435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1</a:t>
            </a:r>
            <a:endParaRPr lang="es-CO" b="1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3D0A16E9-737B-4DAA-A496-212117F6F8ED}"/>
              </a:ext>
            </a:extLst>
          </p:cNvPr>
          <p:cNvSpPr txBox="1"/>
          <p:nvPr/>
        </p:nvSpPr>
        <p:spPr>
          <a:xfrm>
            <a:off x="11386299" y="2233593"/>
            <a:ext cx="5063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2</a:t>
            </a:r>
            <a:endParaRPr lang="es-CO" b="1" dirty="0"/>
          </a:p>
        </p:txBody>
      </p:sp>
      <p:cxnSp>
        <p:nvCxnSpPr>
          <p:cNvPr id="9" name="Conector recto de flecha 8">
            <a:extLst>
              <a:ext uri="{FF2B5EF4-FFF2-40B4-BE49-F238E27FC236}">
                <a16:creationId xmlns:a16="http://schemas.microsoft.com/office/drawing/2014/main" id="{2727C199-8ED6-435F-B017-F62219CA6F1B}"/>
              </a:ext>
            </a:extLst>
          </p:cNvPr>
          <p:cNvCxnSpPr/>
          <p:nvPr/>
        </p:nvCxnSpPr>
        <p:spPr>
          <a:xfrm>
            <a:off x="9804182" y="1966540"/>
            <a:ext cx="100775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de flecha 10">
            <a:extLst>
              <a:ext uri="{FF2B5EF4-FFF2-40B4-BE49-F238E27FC236}">
                <a16:creationId xmlns:a16="http://schemas.microsoft.com/office/drawing/2014/main" id="{9498740F-BE5F-4495-B197-92541FD10C7F}"/>
              </a:ext>
            </a:extLst>
          </p:cNvPr>
          <p:cNvCxnSpPr/>
          <p:nvPr/>
        </p:nvCxnSpPr>
        <p:spPr>
          <a:xfrm flipH="1">
            <a:off x="9842416" y="2207512"/>
            <a:ext cx="90346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CuadroTexto 62">
            <a:extLst>
              <a:ext uri="{FF2B5EF4-FFF2-40B4-BE49-F238E27FC236}">
                <a16:creationId xmlns:a16="http://schemas.microsoft.com/office/drawing/2014/main" id="{CC233DE8-3C52-4A46-BF9D-A8C79314C7D7}"/>
              </a:ext>
            </a:extLst>
          </p:cNvPr>
          <p:cNvSpPr txBox="1"/>
          <p:nvPr/>
        </p:nvSpPr>
        <p:spPr>
          <a:xfrm>
            <a:off x="10239514" y="2950311"/>
            <a:ext cx="435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5</a:t>
            </a:r>
            <a:endParaRPr lang="es-CO" b="1" dirty="0"/>
          </a:p>
        </p:txBody>
      </p:sp>
      <p:sp>
        <p:nvSpPr>
          <p:cNvPr id="64" name="CuadroTexto 63">
            <a:extLst>
              <a:ext uri="{FF2B5EF4-FFF2-40B4-BE49-F238E27FC236}">
                <a16:creationId xmlns:a16="http://schemas.microsoft.com/office/drawing/2014/main" id="{FA1F5446-593F-4D3C-B281-E0B7818DC4CA}"/>
              </a:ext>
            </a:extLst>
          </p:cNvPr>
          <p:cNvSpPr txBox="1"/>
          <p:nvPr/>
        </p:nvSpPr>
        <p:spPr>
          <a:xfrm>
            <a:off x="8987462" y="1468848"/>
            <a:ext cx="435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Y</a:t>
            </a:r>
            <a:endParaRPr lang="es-CO" b="1" dirty="0"/>
          </a:p>
        </p:txBody>
      </p:sp>
      <p:sp>
        <p:nvSpPr>
          <p:cNvPr id="65" name="CuadroTexto 64">
            <a:extLst>
              <a:ext uri="{FF2B5EF4-FFF2-40B4-BE49-F238E27FC236}">
                <a16:creationId xmlns:a16="http://schemas.microsoft.com/office/drawing/2014/main" id="{8281A42D-F2F7-4D3E-9F61-31804261486A}"/>
              </a:ext>
            </a:extLst>
          </p:cNvPr>
          <p:cNvSpPr txBox="1"/>
          <p:nvPr/>
        </p:nvSpPr>
        <p:spPr>
          <a:xfrm>
            <a:off x="10205278" y="2207512"/>
            <a:ext cx="435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x</a:t>
            </a:r>
            <a:endParaRPr lang="es-CO" b="1" dirty="0"/>
          </a:p>
        </p:txBody>
      </p:sp>
      <p:cxnSp>
        <p:nvCxnSpPr>
          <p:cNvPr id="13" name="Conector recto de flecha 12">
            <a:extLst>
              <a:ext uri="{FF2B5EF4-FFF2-40B4-BE49-F238E27FC236}">
                <a16:creationId xmlns:a16="http://schemas.microsoft.com/office/drawing/2014/main" id="{44D028DD-696C-4F49-8CB4-2A5A1B7BEF8F}"/>
              </a:ext>
            </a:extLst>
          </p:cNvPr>
          <p:cNvCxnSpPr>
            <a:endCxn id="7" idx="1"/>
          </p:cNvCxnSpPr>
          <p:nvPr/>
        </p:nvCxnSpPr>
        <p:spPr>
          <a:xfrm flipV="1">
            <a:off x="11029213" y="2418259"/>
            <a:ext cx="357086" cy="2912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de flecha 14">
            <a:extLst>
              <a:ext uri="{FF2B5EF4-FFF2-40B4-BE49-F238E27FC236}">
                <a16:creationId xmlns:a16="http://schemas.microsoft.com/office/drawing/2014/main" id="{A667CCCB-19DC-44F5-8507-B0C682629D83}"/>
              </a:ext>
            </a:extLst>
          </p:cNvPr>
          <p:cNvCxnSpPr/>
          <p:nvPr/>
        </p:nvCxnSpPr>
        <p:spPr>
          <a:xfrm flipH="1" flipV="1">
            <a:off x="9548751" y="2392178"/>
            <a:ext cx="141668" cy="3033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CuadroTexto 65">
            <a:extLst>
              <a:ext uri="{FF2B5EF4-FFF2-40B4-BE49-F238E27FC236}">
                <a16:creationId xmlns:a16="http://schemas.microsoft.com/office/drawing/2014/main" id="{7DC9FB6D-C8F2-4038-B00F-568178844178}"/>
              </a:ext>
            </a:extLst>
          </p:cNvPr>
          <p:cNvSpPr txBox="1"/>
          <p:nvPr/>
        </p:nvSpPr>
        <p:spPr>
          <a:xfrm>
            <a:off x="9425775" y="1520615"/>
            <a:ext cx="435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rgbClr val="FF0000"/>
                </a:solidFill>
              </a:rPr>
              <a:t>5</a:t>
            </a:r>
            <a:endParaRPr lang="es-CO" b="1" dirty="0">
              <a:solidFill>
                <a:srgbClr val="FF0000"/>
              </a:solidFill>
            </a:endParaRPr>
          </a:p>
        </p:txBody>
      </p: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42258933-90DC-4E2C-B738-4F5E581312BE}"/>
              </a:ext>
            </a:extLst>
          </p:cNvPr>
          <p:cNvCxnSpPr/>
          <p:nvPr/>
        </p:nvCxnSpPr>
        <p:spPr>
          <a:xfrm flipV="1">
            <a:off x="9422794" y="1966540"/>
            <a:ext cx="267625" cy="24097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de flecha 22">
            <a:extLst>
              <a:ext uri="{FF2B5EF4-FFF2-40B4-BE49-F238E27FC236}">
                <a16:creationId xmlns:a16="http://schemas.microsoft.com/office/drawing/2014/main" id="{C19AC368-F40B-4ADE-9EE7-FA3F00C93ECC}"/>
              </a:ext>
            </a:extLst>
          </p:cNvPr>
          <p:cNvCxnSpPr/>
          <p:nvPr/>
        </p:nvCxnSpPr>
        <p:spPr>
          <a:xfrm>
            <a:off x="9662514" y="2366097"/>
            <a:ext cx="141668" cy="2368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CuadroTexto 66">
            <a:extLst>
              <a:ext uri="{FF2B5EF4-FFF2-40B4-BE49-F238E27FC236}">
                <a16:creationId xmlns:a16="http://schemas.microsoft.com/office/drawing/2014/main" id="{5BE1A220-E3FF-4CB2-BB8C-15CF4FF6901A}"/>
              </a:ext>
            </a:extLst>
          </p:cNvPr>
          <p:cNvSpPr txBox="1"/>
          <p:nvPr/>
        </p:nvSpPr>
        <p:spPr>
          <a:xfrm>
            <a:off x="10983183" y="1468848"/>
            <a:ext cx="435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rgbClr val="FF0000"/>
                </a:solidFill>
              </a:rPr>
              <a:t>5</a:t>
            </a:r>
            <a:endParaRPr lang="es-CO" b="1" dirty="0">
              <a:solidFill>
                <a:srgbClr val="FF0000"/>
              </a:solidFill>
            </a:endParaRPr>
          </a:p>
        </p:txBody>
      </p:sp>
      <p:cxnSp>
        <p:nvCxnSpPr>
          <p:cNvPr id="69" name="Conector recto de flecha 68">
            <a:extLst>
              <a:ext uri="{FF2B5EF4-FFF2-40B4-BE49-F238E27FC236}">
                <a16:creationId xmlns:a16="http://schemas.microsoft.com/office/drawing/2014/main" id="{E2869920-D848-4B59-BB4F-B29132D2838C}"/>
              </a:ext>
            </a:extLst>
          </p:cNvPr>
          <p:cNvCxnSpPr/>
          <p:nvPr/>
        </p:nvCxnSpPr>
        <p:spPr>
          <a:xfrm flipH="1">
            <a:off x="10994977" y="2279546"/>
            <a:ext cx="107987" cy="2642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ector recto 70">
            <a:extLst>
              <a:ext uri="{FF2B5EF4-FFF2-40B4-BE49-F238E27FC236}">
                <a16:creationId xmlns:a16="http://schemas.microsoft.com/office/drawing/2014/main" id="{06C80379-5200-469D-895F-CEA72F3DB4F4}"/>
              </a:ext>
            </a:extLst>
          </p:cNvPr>
          <p:cNvCxnSpPr/>
          <p:nvPr/>
        </p:nvCxnSpPr>
        <p:spPr>
          <a:xfrm flipH="1">
            <a:off x="10024533" y="1674785"/>
            <a:ext cx="650313" cy="74347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ector recto 71">
            <a:extLst>
              <a:ext uri="{FF2B5EF4-FFF2-40B4-BE49-F238E27FC236}">
                <a16:creationId xmlns:a16="http://schemas.microsoft.com/office/drawing/2014/main" id="{AC2698B5-C8CB-4129-BC0C-E3972F38D05B}"/>
              </a:ext>
            </a:extLst>
          </p:cNvPr>
          <p:cNvCxnSpPr/>
          <p:nvPr/>
        </p:nvCxnSpPr>
        <p:spPr>
          <a:xfrm flipV="1">
            <a:off x="11022794" y="1902099"/>
            <a:ext cx="267625" cy="24097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CuadroTexto 74">
            <a:extLst>
              <a:ext uri="{FF2B5EF4-FFF2-40B4-BE49-F238E27FC236}">
                <a16:creationId xmlns:a16="http://schemas.microsoft.com/office/drawing/2014/main" id="{0CE9DC88-D56D-4E48-A980-30708C4C2EDB}"/>
              </a:ext>
            </a:extLst>
          </p:cNvPr>
          <p:cNvSpPr txBox="1"/>
          <p:nvPr/>
        </p:nvSpPr>
        <p:spPr>
          <a:xfrm>
            <a:off x="8848475" y="3830758"/>
            <a:ext cx="435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1</a:t>
            </a:r>
            <a:endParaRPr lang="es-CO" b="1" dirty="0"/>
          </a:p>
        </p:txBody>
      </p:sp>
      <p:sp>
        <p:nvSpPr>
          <p:cNvPr id="76" name="CuadroTexto 75">
            <a:extLst>
              <a:ext uri="{FF2B5EF4-FFF2-40B4-BE49-F238E27FC236}">
                <a16:creationId xmlns:a16="http://schemas.microsoft.com/office/drawing/2014/main" id="{752ACD8D-D79A-46BD-AD7E-7807E536FAAB}"/>
              </a:ext>
            </a:extLst>
          </p:cNvPr>
          <p:cNvSpPr txBox="1"/>
          <p:nvPr/>
        </p:nvSpPr>
        <p:spPr>
          <a:xfrm>
            <a:off x="10308370" y="3832596"/>
            <a:ext cx="435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4</a:t>
            </a:r>
            <a:endParaRPr lang="es-CO" b="1" dirty="0"/>
          </a:p>
        </p:txBody>
      </p:sp>
      <p:cxnSp>
        <p:nvCxnSpPr>
          <p:cNvPr id="79" name="Conector recto 78">
            <a:extLst>
              <a:ext uri="{FF2B5EF4-FFF2-40B4-BE49-F238E27FC236}">
                <a16:creationId xmlns:a16="http://schemas.microsoft.com/office/drawing/2014/main" id="{742391CF-016C-4D12-803E-82B446C030EE}"/>
              </a:ext>
            </a:extLst>
          </p:cNvPr>
          <p:cNvCxnSpPr/>
          <p:nvPr/>
        </p:nvCxnSpPr>
        <p:spPr>
          <a:xfrm>
            <a:off x="5097231" y="5234083"/>
            <a:ext cx="349505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ector recto 81">
            <a:extLst>
              <a:ext uri="{FF2B5EF4-FFF2-40B4-BE49-F238E27FC236}">
                <a16:creationId xmlns:a16="http://schemas.microsoft.com/office/drawing/2014/main" id="{66D8D584-4F59-4581-B44C-1C329BE8094D}"/>
              </a:ext>
            </a:extLst>
          </p:cNvPr>
          <p:cNvCxnSpPr/>
          <p:nvPr/>
        </p:nvCxnSpPr>
        <p:spPr>
          <a:xfrm>
            <a:off x="5199899" y="2873525"/>
            <a:ext cx="349505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CuadroTexto 82">
            <a:extLst>
              <a:ext uri="{FF2B5EF4-FFF2-40B4-BE49-F238E27FC236}">
                <a16:creationId xmlns:a16="http://schemas.microsoft.com/office/drawing/2014/main" id="{00160743-A684-4655-89A9-940D131128B5}"/>
              </a:ext>
            </a:extLst>
          </p:cNvPr>
          <p:cNvSpPr txBox="1"/>
          <p:nvPr/>
        </p:nvSpPr>
        <p:spPr>
          <a:xfrm>
            <a:off x="11667405" y="3844105"/>
            <a:ext cx="3926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7</a:t>
            </a:r>
            <a:endParaRPr lang="es-CO" b="1" dirty="0"/>
          </a:p>
        </p:txBody>
      </p:sp>
      <p:sp>
        <p:nvSpPr>
          <p:cNvPr id="85" name="CuadroTexto 84">
            <a:extLst>
              <a:ext uri="{FF2B5EF4-FFF2-40B4-BE49-F238E27FC236}">
                <a16:creationId xmlns:a16="http://schemas.microsoft.com/office/drawing/2014/main" id="{F346FB8D-8E91-4AE2-86F5-647D4B649D79}"/>
              </a:ext>
            </a:extLst>
          </p:cNvPr>
          <p:cNvSpPr txBox="1"/>
          <p:nvPr/>
        </p:nvSpPr>
        <p:spPr>
          <a:xfrm>
            <a:off x="11604716" y="3053019"/>
            <a:ext cx="401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x</a:t>
            </a:r>
            <a:endParaRPr lang="es-CO" dirty="0"/>
          </a:p>
        </p:txBody>
      </p:sp>
      <p:sp>
        <p:nvSpPr>
          <p:cNvPr id="86" name="CuadroTexto 85">
            <a:extLst>
              <a:ext uri="{FF2B5EF4-FFF2-40B4-BE49-F238E27FC236}">
                <a16:creationId xmlns:a16="http://schemas.microsoft.com/office/drawing/2014/main" id="{49D16F90-AE42-4E8E-810A-CC4EC5F40420}"/>
              </a:ext>
            </a:extLst>
          </p:cNvPr>
          <p:cNvSpPr txBox="1"/>
          <p:nvPr/>
        </p:nvSpPr>
        <p:spPr>
          <a:xfrm>
            <a:off x="10294893" y="3163465"/>
            <a:ext cx="3457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Y</a:t>
            </a:r>
            <a:endParaRPr lang="es-CO" dirty="0"/>
          </a:p>
        </p:txBody>
      </p:sp>
      <p:sp>
        <p:nvSpPr>
          <p:cNvPr id="93" name="CuadroTexto 92">
            <a:extLst>
              <a:ext uri="{FF2B5EF4-FFF2-40B4-BE49-F238E27FC236}">
                <a16:creationId xmlns:a16="http://schemas.microsoft.com/office/drawing/2014/main" id="{2842B5D9-B385-4DD0-9D7A-6EE9BE759653}"/>
              </a:ext>
            </a:extLst>
          </p:cNvPr>
          <p:cNvSpPr txBox="1"/>
          <p:nvPr/>
        </p:nvSpPr>
        <p:spPr>
          <a:xfrm>
            <a:off x="8600722" y="3102912"/>
            <a:ext cx="255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srgbClr val="FF0000"/>
                </a:solidFill>
              </a:rPr>
              <a:t>7</a:t>
            </a:r>
            <a:endParaRPr lang="es-CO" dirty="0">
              <a:solidFill>
                <a:srgbClr val="FF0000"/>
              </a:solidFill>
            </a:endParaRPr>
          </a:p>
        </p:txBody>
      </p:sp>
      <p:sp>
        <p:nvSpPr>
          <p:cNvPr id="99" name="CuadroTexto 98">
            <a:extLst>
              <a:ext uri="{FF2B5EF4-FFF2-40B4-BE49-F238E27FC236}">
                <a16:creationId xmlns:a16="http://schemas.microsoft.com/office/drawing/2014/main" id="{1896D911-DC6A-4F41-90A1-F4EA86F34154}"/>
              </a:ext>
            </a:extLst>
          </p:cNvPr>
          <p:cNvSpPr txBox="1"/>
          <p:nvPr/>
        </p:nvSpPr>
        <p:spPr>
          <a:xfrm>
            <a:off x="10707360" y="3088805"/>
            <a:ext cx="255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srgbClr val="FF0000"/>
                </a:solidFill>
              </a:rPr>
              <a:t>7</a:t>
            </a:r>
            <a:endParaRPr lang="es-CO" dirty="0">
              <a:solidFill>
                <a:srgbClr val="FF0000"/>
              </a:solidFill>
            </a:endParaRPr>
          </a:p>
        </p:txBody>
      </p:sp>
      <p:sp>
        <p:nvSpPr>
          <p:cNvPr id="80" name="CuadroTexto 79">
            <a:extLst>
              <a:ext uri="{FF2B5EF4-FFF2-40B4-BE49-F238E27FC236}">
                <a16:creationId xmlns:a16="http://schemas.microsoft.com/office/drawing/2014/main" id="{8E6271E9-C145-46D4-8BB7-808EFBD71491}"/>
              </a:ext>
            </a:extLst>
          </p:cNvPr>
          <p:cNvSpPr txBox="1"/>
          <p:nvPr/>
        </p:nvSpPr>
        <p:spPr>
          <a:xfrm>
            <a:off x="8640996" y="5297788"/>
            <a:ext cx="28333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84" name="CuadroTexto 83">
            <a:extLst>
              <a:ext uri="{FF2B5EF4-FFF2-40B4-BE49-F238E27FC236}">
                <a16:creationId xmlns:a16="http://schemas.microsoft.com/office/drawing/2014/main" id="{1E8D31D7-DB84-48B8-B174-E1BF36FF36D5}"/>
              </a:ext>
            </a:extLst>
          </p:cNvPr>
          <p:cNvSpPr txBox="1"/>
          <p:nvPr/>
        </p:nvSpPr>
        <p:spPr>
          <a:xfrm>
            <a:off x="8924331" y="5297788"/>
            <a:ext cx="50636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87" name="CuadroTexto 86">
            <a:extLst>
              <a:ext uri="{FF2B5EF4-FFF2-40B4-BE49-F238E27FC236}">
                <a16:creationId xmlns:a16="http://schemas.microsoft.com/office/drawing/2014/main" id="{17C0FE21-8FCB-4404-A3CD-06DA1D044B32}"/>
              </a:ext>
            </a:extLst>
          </p:cNvPr>
          <p:cNvSpPr txBox="1"/>
          <p:nvPr/>
        </p:nvSpPr>
        <p:spPr>
          <a:xfrm>
            <a:off x="9430695" y="5297788"/>
            <a:ext cx="28333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89" name="CuadroTexto 88">
            <a:extLst>
              <a:ext uri="{FF2B5EF4-FFF2-40B4-BE49-F238E27FC236}">
                <a16:creationId xmlns:a16="http://schemas.microsoft.com/office/drawing/2014/main" id="{A6F26831-AD92-4945-A634-4E252795192D}"/>
              </a:ext>
            </a:extLst>
          </p:cNvPr>
          <p:cNvSpPr txBox="1"/>
          <p:nvPr/>
        </p:nvSpPr>
        <p:spPr>
          <a:xfrm>
            <a:off x="11012812" y="5271707"/>
            <a:ext cx="28333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91" name="CuadroTexto 90">
            <a:extLst>
              <a:ext uri="{FF2B5EF4-FFF2-40B4-BE49-F238E27FC236}">
                <a16:creationId xmlns:a16="http://schemas.microsoft.com/office/drawing/2014/main" id="{7A508B43-5A78-4495-AD4B-3BCCA2975AEF}"/>
              </a:ext>
            </a:extLst>
          </p:cNvPr>
          <p:cNvSpPr txBox="1"/>
          <p:nvPr/>
        </p:nvSpPr>
        <p:spPr>
          <a:xfrm>
            <a:off x="11296147" y="5271707"/>
            <a:ext cx="50636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92" name="CuadroTexto 91">
            <a:extLst>
              <a:ext uri="{FF2B5EF4-FFF2-40B4-BE49-F238E27FC236}">
                <a16:creationId xmlns:a16="http://schemas.microsoft.com/office/drawing/2014/main" id="{C41A73B2-B316-4B96-897B-0790A3818465}"/>
              </a:ext>
            </a:extLst>
          </p:cNvPr>
          <p:cNvSpPr txBox="1"/>
          <p:nvPr/>
        </p:nvSpPr>
        <p:spPr>
          <a:xfrm>
            <a:off x="11802511" y="5271707"/>
            <a:ext cx="28333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95" name="CuadroTexto 94">
            <a:extLst>
              <a:ext uri="{FF2B5EF4-FFF2-40B4-BE49-F238E27FC236}">
                <a16:creationId xmlns:a16="http://schemas.microsoft.com/office/drawing/2014/main" id="{12F337CA-773E-4CF9-BC62-1D46CAABFE82}"/>
              </a:ext>
            </a:extLst>
          </p:cNvPr>
          <p:cNvSpPr txBox="1"/>
          <p:nvPr/>
        </p:nvSpPr>
        <p:spPr>
          <a:xfrm>
            <a:off x="9866027" y="5958324"/>
            <a:ext cx="28333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98" name="CuadroTexto 97">
            <a:extLst>
              <a:ext uri="{FF2B5EF4-FFF2-40B4-BE49-F238E27FC236}">
                <a16:creationId xmlns:a16="http://schemas.microsoft.com/office/drawing/2014/main" id="{AAB34297-CAEB-46D2-BC4A-8659134A94DC}"/>
              </a:ext>
            </a:extLst>
          </p:cNvPr>
          <p:cNvSpPr txBox="1"/>
          <p:nvPr/>
        </p:nvSpPr>
        <p:spPr>
          <a:xfrm>
            <a:off x="10149362" y="5958324"/>
            <a:ext cx="50636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100" name="CuadroTexto 99">
            <a:extLst>
              <a:ext uri="{FF2B5EF4-FFF2-40B4-BE49-F238E27FC236}">
                <a16:creationId xmlns:a16="http://schemas.microsoft.com/office/drawing/2014/main" id="{47B79900-75E2-4816-A19B-1D777B14FC38}"/>
              </a:ext>
            </a:extLst>
          </p:cNvPr>
          <p:cNvSpPr txBox="1"/>
          <p:nvPr/>
        </p:nvSpPr>
        <p:spPr>
          <a:xfrm>
            <a:off x="10655726" y="5958324"/>
            <a:ext cx="28333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103" name="CuadroTexto 102">
            <a:extLst>
              <a:ext uri="{FF2B5EF4-FFF2-40B4-BE49-F238E27FC236}">
                <a16:creationId xmlns:a16="http://schemas.microsoft.com/office/drawing/2014/main" id="{D9F4F642-DC24-4BA4-A794-E331B211BA06}"/>
              </a:ext>
            </a:extLst>
          </p:cNvPr>
          <p:cNvSpPr txBox="1"/>
          <p:nvPr/>
        </p:nvSpPr>
        <p:spPr>
          <a:xfrm>
            <a:off x="8986925" y="5702423"/>
            <a:ext cx="435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2</a:t>
            </a:r>
            <a:endParaRPr lang="es-CO" b="1" dirty="0"/>
          </a:p>
        </p:txBody>
      </p:sp>
      <p:sp>
        <p:nvSpPr>
          <p:cNvPr id="104" name="CuadroTexto 103">
            <a:extLst>
              <a:ext uri="{FF2B5EF4-FFF2-40B4-BE49-F238E27FC236}">
                <a16:creationId xmlns:a16="http://schemas.microsoft.com/office/drawing/2014/main" id="{1CFD2E42-42E9-4DB0-BEBD-8EF93192C964}"/>
              </a:ext>
            </a:extLst>
          </p:cNvPr>
          <p:cNvSpPr txBox="1"/>
          <p:nvPr/>
        </p:nvSpPr>
        <p:spPr>
          <a:xfrm>
            <a:off x="11395083" y="5678860"/>
            <a:ext cx="435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3</a:t>
            </a:r>
            <a:endParaRPr lang="es-CO" b="1" dirty="0"/>
          </a:p>
        </p:txBody>
      </p:sp>
      <p:cxnSp>
        <p:nvCxnSpPr>
          <p:cNvPr id="105" name="Conector recto de flecha 104">
            <a:extLst>
              <a:ext uri="{FF2B5EF4-FFF2-40B4-BE49-F238E27FC236}">
                <a16:creationId xmlns:a16="http://schemas.microsoft.com/office/drawing/2014/main" id="{1CCA26CF-8536-4275-B548-99C7D8318715}"/>
              </a:ext>
            </a:extLst>
          </p:cNvPr>
          <p:cNvCxnSpPr/>
          <p:nvPr/>
        </p:nvCxnSpPr>
        <p:spPr>
          <a:xfrm>
            <a:off x="9855697" y="5284544"/>
            <a:ext cx="100775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ector recto de flecha 105">
            <a:extLst>
              <a:ext uri="{FF2B5EF4-FFF2-40B4-BE49-F238E27FC236}">
                <a16:creationId xmlns:a16="http://schemas.microsoft.com/office/drawing/2014/main" id="{70644D01-AFBA-4910-A794-54CF1D33EB4E}"/>
              </a:ext>
            </a:extLst>
          </p:cNvPr>
          <p:cNvCxnSpPr/>
          <p:nvPr/>
        </p:nvCxnSpPr>
        <p:spPr>
          <a:xfrm flipH="1">
            <a:off x="9893931" y="5525516"/>
            <a:ext cx="90346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CuadroTexto 106">
            <a:extLst>
              <a:ext uri="{FF2B5EF4-FFF2-40B4-BE49-F238E27FC236}">
                <a16:creationId xmlns:a16="http://schemas.microsoft.com/office/drawing/2014/main" id="{75275F32-7A1F-4CCA-868A-49E1C39C8306}"/>
              </a:ext>
            </a:extLst>
          </p:cNvPr>
          <p:cNvSpPr txBox="1"/>
          <p:nvPr/>
        </p:nvSpPr>
        <p:spPr>
          <a:xfrm>
            <a:off x="10239514" y="6384632"/>
            <a:ext cx="3926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6</a:t>
            </a:r>
            <a:endParaRPr lang="es-CO" b="1" dirty="0"/>
          </a:p>
        </p:txBody>
      </p:sp>
      <p:sp>
        <p:nvSpPr>
          <p:cNvPr id="108" name="CuadroTexto 107">
            <a:extLst>
              <a:ext uri="{FF2B5EF4-FFF2-40B4-BE49-F238E27FC236}">
                <a16:creationId xmlns:a16="http://schemas.microsoft.com/office/drawing/2014/main" id="{889DECFA-BBAA-4C3F-A87A-6773AB5A03E1}"/>
              </a:ext>
            </a:extLst>
          </p:cNvPr>
          <p:cNvSpPr txBox="1"/>
          <p:nvPr/>
        </p:nvSpPr>
        <p:spPr>
          <a:xfrm>
            <a:off x="10176825" y="5593546"/>
            <a:ext cx="401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x</a:t>
            </a:r>
            <a:endParaRPr lang="es-CO" dirty="0"/>
          </a:p>
        </p:txBody>
      </p:sp>
      <p:cxnSp>
        <p:nvCxnSpPr>
          <p:cNvPr id="109" name="Conector recto de flecha 108">
            <a:extLst>
              <a:ext uri="{FF2B5EF4-FFF2-40B4-BE49-F238E27FC236}">
                <a16:creationId xmlns:a16="http://schemas.microsoft.com/office/drawing/2014/main" id="{74A83252-BB73-44DD-AAE8-8B3F171C6B8E}"/>
              </a:ext>
            </a:extLst>
          </p:cNvPr>
          <p:cNvCxnSpPr/>
          <p:nvPr/>
        </p:nvCxnSpPr>
        <p:spPr>
          <a:xfrm flipV="1">
            <a:off x="11040716" y="5740958"/>
            <a:ext cx="141668" cy="4786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Conector recto de flecha 109">
            <a:extLst>
              <a:ext uri="{FF2B5EF4-FFF2-40B4-BE49-F238E27FC236}">
                <a16:creationId xmlns:a16="http://schemas.microsoft.com/office/drawing/2014/main" id="{F862BEC7-7762-46D4-B155-ED579D387E91}"/>
              </a:ext>
            </a:extLst>
          </p:cNvPr>
          <p:cNvCxnSpPr/>
          <p:nvPr/>
        </p:nvCxnSpPr>
        <p:spPr>
          <a:xfrm flipH="1" flipV="1">
            <a:off x="9572362" y="5778212"/>
            <a:ext cx="198593" cy="3320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ector recto de flecha 110">
            <a:extLst>
              <a:ext uri="{FF2B5EF4-FFF2-40B4-BE49-F238E27FC236}">
                <a16:creationId xmlns:a16="http://schemas.microsoft.com/office/drawing/2014/main" id="{68B02EB1-B86E-4FAD-A63A-3982F254C321}"/>
              </a:ext>
            </a:extLst>
          </p:cNvPr>
          <p:cNvCxnSpPr/>
          <p:nvPr/>
        </p:nvCxnSpPr>
        <p:spPr>
          <a:xfrm>
            <a:off x="9529433" y="5887089"/>
            <a:ext cx="241522" cy="4078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Conector recto de flecha 111">
            <a:extLst>
              <a:ext uri="{FF2B5EF4-FFF2-40B4-BE49-F238E27FC236}">
                <a16:creationId xmlns:a16="http://schemas.microsoft.com/office/drawing/2014/main" id="{24C46491-7302-4150-B1D2-FB74DDC8C4D6}"/>
              </a:ext>
            </a:extLst>
          </p:cNvPr>
          <p:cNvCxnSpPr/>
          <p:nvPr/>
        </p:nvCxnSpPr>
        <p:spPr>
          <a:xfrm flipH="1">
            <a:off x="11012812" y="5740958"/>
            <a:ext cx="53642" cy="3072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Conector recto 112">
            <a:extLst>
              <a:ext uri="{FF2B5EF4-FFF2-40B4-BE49-F238E27FC236}">
                <a16:creationId xmlns:a16="http://schemas.microsoft.com/office/drawing/2014/main" id="{5CD533BA-EB9A-40B4-B2D1-138D2078BCDB}"/>
              </a:ext>
            </a:extLst>
          </p:cNvPr>
          <p:cNvCxnSpPr/>
          <p:nvPr/>
        </p:nvCxnSpPr>
        <p:spPr>
          <a:xfrm>
            <a:off x="5097231" y="5482454"/>
            <a:ext cx="349505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uadroTexto 3">
            <a:extLst>
              <a:ext uri="{FF2B5EF4-FFF2-40B4-BE49-F238E27FC236}">
                <a16:creationId xmlns:a16="http://schemas.microsoft.com/office/drawing/2014/main" id="{42BF7838-4EB8-4DA0-A13F-701DBFE05AE7}"/>
              </a:ext>
            </a:extLst>
          </p:cNvPr>
          <p:cNvSpPr txBox="1"/>
          <p:nvPr/>
        </p:nvSpPr>
        <p:spPr>
          <a:xfrm>
            <a:off x="9575580" y="3437727"/>
            <a:ext cx="3420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…</a:t>
            </a:r>
            <a:endParaRPr lang="es-CO" dirty="0"/>
          </a:p>
        </p:txBody>
      </p: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26F7CB75-221E-41EC-82F4-2E9E50B43FB6}"/>
              </a:ext>
            </a:extLst>
          </p:cNvPr>
          <p:cNvCxnSpPr/>
          <p:nvPr/>
        </p:nvCxnSpPr>
        <p:spPr>
          <a:xfrm flipV="1">
            <a:off x="12083617" y="3053019"/>
            <a:ext cx="0" cy="34187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05543EAA-EDC1-4869-A2DD-5042C5C85AA8}"/>
              </a:ext>
            </a:extLst>
          </p:cNvPr>
          <p:cNvCxnSpPr>
            <a:cxnSpLocks/>
          </p:cNvCxnSpPr>
          <p:nvPr/>
        </p:nvCxnSpPr>
        <p:spPr>
          <a:xfrm flipH="1">
            <a:off x="8617386" y="4145137"/>
            <a:ext cx="2818199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de flecha 19">
            <a:extLst>
              <a:ext uri="{FF2B5EF4-FFF2-40B4-BE49-F238E27FC236}">
                <a16:creationId xmlns:a16="http://schemas.microsoft.com/office/drawing/2014/main" id="{6DCF4AD2-DD6F-45A4-B447-C3279A69F6BE}"/>
              </a:ext>
            </a:extLst>
          </p:cNvPr>
          <p:cNvCxnSpPr/>
          <p:nvPr/>
        </p:nvCxnSpPr>
        <p:spPr>
          <a:xfrm>
            <a:off x="8592283" y="3134977"/>
            <a:ext cx="0" cy="18466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ector recto de flecha 69">
            <a:extLst>
              <a:ext uri="{FF2B5EF4-FFF2-40B4-BE49-F238E27FC236}">
                <a16:creationId xmlns:a16="http://schemas.microsoft.com/office/drawing/2014/main" id="{A09F57C1-EDE0-4CF3-AFB1-07FC379CCB7A}"/>
              </a:ext>
            </a:extLst>
          </p:cNvPr>
          <p:cNvCxnSpPr/>
          <p:nvPr/>
        </p:nvCxnSpPr>
        <p:spPr>
          <a:xfrm flipH="1">
            <a:off x="10983183" y="3692741"/>
            <a:ext cx="224573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Conector recto 114">
            <a:extLst>
              <a:ext uri="{FF2B5EF4-FFF2-40B4-BE49-F238E27FC236}">
                <a16:creationId xmlns:a16="http://schemas.microsoft.com/office/drawing/2014/main" id="{5F143FF8-546F-4707-A189-35217D1CAE92}"/>
              </a:ext>
            </a:extLst>
          </p:cNvPr>
          <p:cNvCxnSpPr/>
          <p:nvPr/>
        </p:nvCxnSpPr>
        <p:spPr>
          <a:xfrm flipV="1">
            <a:off x="10760847" y="3520685"/>
            <a:ext cx="267625" cy="24097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ector recto de flecha 73">
            <a:extLst>
              <a:ext uri="{FF2B5EF4-FFF2-40B4-BE49-F238E27FC236}">
                <a16:creationId xmlns:a16="http://schemas.microsoft.com/office/drawing/2014/main" id="{259B9032-4948-410D-9B05-43050792A007}"/>
              </a:ext>
            </a:extLst>
          </p:cNvPr>
          <p:cNvCxnSpPr>
            <a:stCxn id="59" idx="3"/>
            <a:endCxn id="60" idx="1"/>
          </p:cNvCxnSpPr>
          <p:nvPr/>
        </p:nvCxnSpPr>
        <p:spPr>
          <a:xfrm flipV="1">
            <a:off x="10999133" y="3602463"/>
            <a:ext cx="294785" cy="764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Conector recto 115">
            <a:extLst>
              <a:ext uri="{FF2B5EF4-FFF2-40B4-BE49-F238E27FC236}">
                <a16:creationId xmlns:a16="http://schemas.microsoft.com/office/drawing/2014/main" id="{910DFC6F-394B-4C1A-9C4F-E3482B28E853}"/>
              </a:ext>
            </a:extLst>
          </p:cNvPr>
          <p:cNvCxnSpPr/>
          <p:nvPr/>
        </p:nvCxnSpPr>
        <p:spPr>
          <a:xfrm flipV="1">
            <a:off x="8509875" y="3478060"/>
            <a:ext cx="267625" cy="24097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Conector recto 116">
            <a:extLst>
              <a:ext uri="{FF2B5EF4-FFF2-40B4-BE49-F238E27FC236}">
                <a16:creationId xmlns:a16="http://schemas.microsoft.com/office/drawing/2014/main" id="{256C5C2C-B1F0-42F5-98B1-A9C43C3FD7CE}"/>
              </a:ext>
            </a:extLst>
          </p:cNvPr>
          <p:cNvCxnSpPr/>
          <p:nvPr/>
        </p:nvCxnSpPr>
        <p:spPr>
          <a:xfrm flipV="1">
            <a:off x="11445735" y="3842643"/>
            <a:ext cx="0" cy="34187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Conector recto 117">
            <a:extLst>
              <a:ext uri="{FF2B5EF4-FFF2-40B4-BE49-F238E27FC236}">
                <a16:creationId xmlns:a16="http://schemas.microsoft.com/office/drawing/2014/main" id="{E6A4FC72-0183-44C9-B710-01310566FC91}"/>
              </a:ext>
            </a:extLst>
          </p:cNvPr>
          <p:cNvCxnSpPr/>
          <p:nvPr/>
        </p:nvCxnSpPr>
        <p:spPr>
          <a:xfrm flipH="1">
            <a:off x="8609211" y="3061480"/>
            <a:ext cx="3413529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Conector recto 119">
            <a:extLst>
              <a:ext uri="{FF2B5EF4-FFF2-40B4-BE49-F238E27FC236}">
                <a16:creationId xmlns:a16="http://schemas.microsoft.com/office/drawing/2014/main" id="{85190B71-B26A-4318-8B38-3554E25E9B94}"/>
              </a:ext>
            </a:extLst>
          </p:cNvPr>
          <p:cNvCxnSpPr/>
          <p:nvPr/>
        </p:nvCxnSpPr>
        <p:spPr>
          <a:xfrm flipV="1">
            <a:off x="8651146" y="3787129"/>
            <a:ext cx="0" cy="34187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02063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uadroTexto 20"/>
          <p:cNvSpPr txBox="1"/>
          <p:nvPr/>
        </p:nvSpPr>
        <p:spPr>
          <a:xfrm>
            <a:off x="239150" y="182880"/>
            <a:ext cx="57255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b="1" dirty="0">
                <a:solidFill>
                  <a:srgbClr val="FF0000"/>
                </a:solidFill>
              </a:rPr>
              <a:t>Buscar donde Borrar</a:t>
            </a:r>
          </a:p>
        </p:txBody>
      </p:sp>
      <p:sp>
        <p:nvSpPr>
          <p:cNvPr id="24" name="CuadroTexto 23"/>
          <p:cNvSpPr txBox="1"/>
          <p:nvPr/>
        </p:nvSpPr>
        <p:spPr>
          <a:xfrm>
            <a:off x="5277463" y="1454893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25" name="CuadroTexto 24"/>
          <p:cNvSpPr txBox="1"/>
          <p:nvPr/>
        </p:nvSpPr>
        <p:spPr>
          <a:xfrm>
            <a:off x="6112444" y="1454893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26" name="CuadroTexto 25"/>
          <p:cNvSpPr txBox="1"/>
          <p:nvPr/>
        </p:nvSpPr>
        <p:spPr>
          <a:xfrm>
            <a:off x="6947425" y="1454893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Z</a:t>
            </a:r>
          </a:p>
        </p:txBody>
      </p:sp>
      <p:sp>
        <p:nvSpPr>
          <p:cNvPr id="28" name="CuadroTexto 27"/>
          <p:cNvSpPr txBox="1"/>
          <p:nvPr/>
        </p:nvSpPr>
        <p:spPr>
          <a:xfrm>
            <a:off x="5277463" y="2022847"/>
            <a:ext cx="642161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1</a:t>
            </a:r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r>
              <a:rPr lang="es-ES" dirty="0"/>
              <a:t>1</a:t>
            </a:r>
            <a:endParaRPr lang="es-CO" dirty="0"/>
          </a:p>
        </p:txBody>
      </p:sp>
      <p:sp>
        <p:nvSpPr>
          <p:cNvPr id="29" name="CuadroTexto 28"/>
          <p:cNvSpPr txBox="1"/>
          <p:nvPr/>
        </p:nvSpPr>
        <p:spPr>
          <a:xfrm>
            <a:off x="6157519" y="2022846"/>
            <a:ext cx="642161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70</a:t>
            </a:r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r>
              <a:rPr lang="es-ES" dirty="0"/>
              <a:t>20</a:t>
            </a:r>
            <a:endParaRPr lang="es-CO" dirty="0"/>
          </a:p>
        </p:txBody>
      </p:sp>
      <p:sp>
        <p:nvSpPr>
          <p:cNvPr id="30" name="CuadroTexto 29"/>
          <p:cNvSpPr txBox="1"/>
          <p:nvPr/>
        </p:nvSpPr>
        <p:spPr>
          <a:xfrm>
            <a:off x="7037577" y="2022846"/>
            <a:ext cx="642161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2</a:t>
            </a:r>
          </a:p>
          <a:p>
            <a:r>
              <a:rPr lang="es-ES" dirty="0"/>
              <a:t>3</a:t>
            </a:r>
          </a:p>
          <a:p>
            <a:r>
              <a:rPr lang="es-ES" dirty="0"/>
              <a:t>4</a:t>
            </a:r>
          </a:p>
          <a:p>
            <a:r>
              <a:rPr lang="es-ES" dirty="0">
                <a:highlight>
                  <a:srgbClr val="FFFF00"/>
                </a:highlight>
              </a:rPr>
              <a:t>1</a:t>
            </a:r>
          </a:p>
          <a:p>
            <a:r>
              <a:rPr lang="es-ES" dirty="0"/>
              <a:t>2</a:t>
            </a:r>
          </a:p>
          <a:p>
            <a:r>
              <a:rPr lang="es-ES" dirty="0">
                <a:highlight>
                  <a:srgbClr val="FFFF00"/>
                </a:highlight>
              </a:rPr>
              <a:t>3</a:t>
            </a:r>
          </a:p>
        </p:txBody>
      </p:sp>
      <p:sp>
        <p:nvSpPr>
          <p:cNvPr id="32" name="CuadroTexto 31"/>
          <p:cNvSpPr txBox="1"/>
          <p:nvPr/>
        </p:nvSpPr>
        <p:spPr>
          <a:xfrm>
            <a:off x="239150" y="3611522"/>
            <a:ext cx="57255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b="1" dirty="0">
                <a:solidFill>
                  <a:srgbClr val="FF0000"/>
                </a:solidFill>
              </a:rPr>
              <a:t>Borrar</a:t>
            </a:r>
          </a:p>
        </p:txBody>
      </p:sp>
      <p:sp>
        <p:nvSpPr>
          <p:cNvPr id="35" name="CuadroTexto 34"/>
          <p:cNvSpPr txBox="1"/>
          <p:nvPr/>
        </p:nvSpPr>
        <p:spPr>
          <a:xfrm>
            <a:off x="5277463" y="4196297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36" name="CuadroTexto 35"/>
          <p:cNvSpPr txBox="1"/>
          <p:nvPr/>
        </p:nvSpPr>
        <p:spPr>
          <a:xfrm>
            <a:off x="6112444" y="4196297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Z</a:t>
            </a:r>
          </a:p>
        </p:txBody>
      </p:sp>
      <p:sp>
        <p:nvSpPr>
          <p:cNvPr id="37" name="CuadroTexto 36"/>
          <p:cNvSpPr txBox="1"/>
          <p:nvPr/>
        </p:nvSpPr>
        <p:spPr>
          <a:xfrm>
            <a:off x="6947424" y="4196297"/>
            <a:ext cx="4437499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Escriba</a:t>
            </a:r>
          </a:p>
        </p:txBody>
      </p:sp>
      <p:sp>
        <p:nvSpPr>
          <p:cNvPr id="39" name="CuadroTexto 38"/>
          <p:cNvSpPr txBox="1"/>
          <p:nvPr/>
        </p:nvSpPr>
        <p:spPr>
          <a:xfrm>
            <a:off x="5264584" y="4686977"/>
            <a:ext cx="642161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1</a:t>
            </a:r>
          </a:p>
          <a:p>
            <a:r>
              <a:rPr lang="es-ES" dirty="0"/>
              <a:t>1</a:t>
            </a:r>
            <a:endParaRPr lang="es-CO" dirty="0"/>
          </a:p>
        </p:txBody>
      </p:sp>
      <p:sp>
        <p:nvSpPr>
          <p:cNvPr id="40" name="CuadroTexto 39"/>
          <p:cNvSpPr txBox="1"/>
          <p:nvPr/>
        </p:nvSpPr>
        <p:spPr>
          <a:xfrm>
            <a:off x="6144640" y="4686976"/>
            <a:ext cx="642161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1</a:t>
            </a:r>
          </a:p>
          <a:p>
            <a:r>
              <a:rPr lang="es-ES" dirty="0"/>
              <a:t>3</a:t>
            </a:r>
            <a:endParaRPr lang="es-CO" dirty="0"/>
          </a:p>
        </p:txBody>
      </p:sp>
      <p:sp>
        <p:nvSpPr>
          <p:cNvPr id="41" name="CuadroTexto 40"/>
          <p:cNvSpPr txBox="1"/>
          <p:nvPr/>
        </p:nvSpPr>
        <p:spPr>
          <a:xfrm>
            <a:off x="7024697" y="4686976"/>
            <a:ext cx="436022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“Dato no encontrado ”</a:t>
            </a:r>
            <a:endParaRPr lang="es-CO" dirty="0"/>
          </a:p>
        </p:txBody>
      </p:sp>
      <p:sp>
        <p:nvSpPr>
          <p:cNvPr id="45" name="CuadroTexto 44"/>
          <p:cNvSpPr txBox="1"/>
          <p:nvPr/>
        </p:nvSpPr>
        <p:spPr>
          <a:xfrm>
            <a:off x="8617385" y="2581654"/>
            <a:ext cx="28333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1</a:t>
            </a:r>
            <a:endParaRPr lang="es-CO" dirty="0"/>
          </a:p>
        </p:txBody>
      </p:sp>
      <p:sp>
        <p:nvSpPr>
          <p:cNvPr id="46" name="CuadroTexto 45"/>
          <p:cNvSpPr txBox="1"/>
          <p:nvPr/>
        </p:nvSpPr>
        <p:spPr>
          <a:xfrm>
            <a:off x="8900720" y="2581654"/>
            <a:ext cx="50636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10</a:t>
            </a:r>
            <a:endParaRPr lang="es-CO" dirty="0"/>
          </a:p>
        </p:txBody>
      </p:sp>
      <p:sp>
        <p:nvSpPr>
          <p:cNvPr id="47" name="CuadroTexto 46"/>
          <p:cNvSpPr txBox="1"/>
          <p:nvPr/>
        </p:nvSpPr>
        <p:spPr>
          <a:xfrm>
            <a:off x="9407084" y="2581654"/>
            <a:ext cx="28333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3</a:t>
            </a:r>
            <a:endParaRPr lang="es-CO" dirty="0"/>
          </a:p>
        </p:txBody>
      </p:sp>
      <p:sp>
        <p:nvSpPr>
          <p:cNvPr id="49" name="CuadroTexto 48"/>
          <p:cNvSpPr txBox="1"/>
          <p:nvPr/>
        </p:nvSpPr>
        <p:spPr>
          <a:xfrm>
            <a:off x="10989201" y="2555573"/>
            <a:ext cx="28333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3</a:t>
            </a:r>
            <a:endParaRPr lang="es-CO" dirty="0"/>
          </a:p>
        </p:txBody>
      </p:sp>
      <p:sp>
        <p:nvSpPr>
          <p:cNvPr id="50" name="CuadroTexto 49"/>
          <p:cNvSpPr txBox="1"/>
          <p:nvPr/>
        </p:nvSpPr>
        <p:spPr>
          <a:xfrm>
            <a:off x="11272536" y="2555573"/>
            <a:ext cx="50636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30</a:t>
            </a:r>
            <a:endParaRPr lang="es-CO" dirty="0"/>
          </a:p>
        </p:txBody>
      </p:sp>
      <p:sp>
        <p:nvSpPr>
          <p:cNvPr id="51" name="CuadroTexto 50"/>
          <p:cNvSpPr txBox="1"/>
          <p:nvPr/>
        </p:nvSpPr>
        <p:spPr>
          <a:xfrm>
            <a:off x="11778900" y="2555573"/>
            <a:ext cx="28333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1</a:t>
            </a:r>
            <a:endParaRPr lang="es-CO" dirty="0"/>
          </a:p>
        </p:txBody>
      </p:sp>
      <p:sp>
        <p:nvSpPr>
          <p:cNvPr id="52" name="CuadroTexto 51"/>
          <p:cNvSpPr txBox="1"/>
          <p:nvPr/>
        </p:nvSpPr>
        <p:spPr>
          <a:xfrm>
            <a:off x="9842416" y="3242190"/>
            <a:ext cx="28333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2</a:t>
            </a:r>
            <a:endParaRPr lang="es-CO" dirty="0"/>
          </a:p>
        </p:txBody>
      </p:sp>
      <p:sp>
        <p:nvSpPr>
          <p:cNvPr id="53" name="CuadroTexto 52"/>
          <p:cNvSpPr txBox="1"/>
          <p:nvPr/>
        </p:nvSpPr>
        <p:spPr>
          <a:xfrm>
            <a:off x="10125751" y="3242190"/>
            <a:ext cx="50636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20</a:t>
            </a:r>
            <a:endParaRPr lang="es-CO" dirty="0"/>
          </a:p>
        </p:txBody>
      </p:sp>
      <p:sp>
        <p:nvSpPr>
          <p:cNvPr id="54" name="CuadroTexto 53"/>
          <p:cNvSpPr txBox="1"/>
          <p:nvPr/>
        </p:nvSpPr>
        <p:spPr>
          <a:xfrm>
            <a:off x="10632115" y="3242190"/>
            <a:ext cx="28333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4</a:t>
            </a:r>
            <a:endParaRPr lang="es-CO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406" y="823861"/>
            <a:ext cx="4982606" cy="2397969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" y="4248829"/>
            <a:ext cx="3527428" cy="2435306"/>
          </a:xfrm>
          <a:prstGeom prst="rect">
            <a:avLst/>
          </a:prstGeom>
        </p:spPr>
      </p:pic>
      <p:pic>
        <p:nvPicPr>
          <p:cNvPr id="44" name="Imagen 43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7561" y="52834"/>
            <a:ext cx="6270698" cy="1402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" name="CuadroTexto 47"/>
          <p:cNvSpPr txBox="1"/>
          <p:nvPr/>
        </p:nvSpPr>
        <p:spPr>
          <a:xfrm>
            <a:off x="5067729" y="3826963"/>
            <a:ext cx="21538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600" b="1" dirty="0">
                <a:solidFill>
                  <a:srgbClr val="FF0000"/>
                </a:solidFill>
              </a:rPr>
              <a:t>Prueba de Escritorio</a:t>
            </a:r>
          </a:p>
        </p:txBody>
      </p:sp>
      <p:sp>
        <p:nvSpPr>
          <p:cNvPr id="31" name="Flecha: a la derecha 30">
            <a:extLst>
              <a:ext uri="{FF2B5EF4-FFF2-40B4-BE49-F238E27FC236}">
                <a16:creationId xmlns:a16="http://schemas.microsoft.com/office/drawing/2014/main" id="{EABC5CD8-A2A2-425F-8388-F07C0B584BE7}"/>
              </a:ext>
            </a:extLst>
          </p:cNvPr>
          <p:cNvSpPr/>
          <p:nvPr/>
        </p:nvSpPr>
        <p:spPr>
          <a:xfrm rot="10800000">
            <a:off x="2995373" y="5553170"/>
            <a:ext cx="592667" cy="28025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u="sng" dirty="0"/>
          </a:p>
        </p:txBody>
      </p:sp>
      <p:cxnSp>
        <p:nvCxnSpPr>
          <p:cNvPr id="33" name="Conector recto 32">
            <a:extLst>
              <a:ext uri="{FF2B5EF4-FFF2-40B4-BE49-F238E27FC236}">
                <a16:creationId xmlns:a16="http://schemas.microsoft.com/office/drawing/2014/main" id="{641311C9-815A-4AD6-8022-79B814A86A82}"/>
              </a:ext>
            </a:extLst>
          </p:cNvPr>
          <p:cNvCxnSpPr/>
          <p:nvPr/>
        </p:nvCxnSpPr>
        <p:spPr>
          <a:xfrm>
            <a:off x="4581833" y="3142310"/>
            <a:ext cx="349505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cto 33">
            <a:extLst>
              <a:ext uri="{FF2B5EF4-FFF2-40B4-BE49-F238E27FC236}">
                <a16:creationId xmlns:a16="http://schemas.microsoft.com/office/drawing/2014/main" id="{A7510067-AB62-473B-9554-E8C65BA7A3B9}"/>
              </a:ext>
            </a:extLst>
          </p:cNvPr>
          <p:cNvCxnSpPr>
            <a:cxnSpLocks/>
          </p:cNvCxnSpPr>
          <p:nvPr/>
        </p:nvCxnSpPr>
        <p:spPr>
          <a:xfrm>
            <a:off x="5153012" y="4979576"/>
            <a:ext cx="179441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uadroTexto 6">
            <a:extLst>
              <a:ext uri="{FF2B5EF4-FFF2-40B4-BE49-F238E27FC236}">
                <a16:creationId xmlns:a16="http://schemas.microsoft.com/office/drawing/2014/main" id="{759DBFEA-4D3F-4F8A-A8C6-89AABAE83E53}"/>
              </a:ext>
            </a:extLst>
          </p:cNvPr>
          <p:cNvSpPr txBox="1"/>
          <p:nvPr/>
        </p:nvSpPr>
        <p:spPr>
          <a:xfrm>
            <a:off x="8983133" y="3032239"/>
            <a:ext cx="4239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2</a:t>
            </a:r>
            <a:endParaRPr lang="es-CO" b="1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FAE78869-F490-49A1-8C40-CCB25031F71B}"/>
              </a:ext>
            </a:extLst>
          </p:cNvPr>
          <p:cNvSpPr txBox="1"/>
          <p:nvPr/>
        </p:nvSpPr>
        <p:spPr>
          <a:xfrm>
            <a:off x="10253133" y="3826963"/>
            <a:ext cx="378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3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3C285400-8D79-4367-8820-49CCD1A0E128}"/>
              </a:ext>
            </a:extLst>
          </p:cNvPr>
          <p:cNvSpPr txBox="1"/>
          <p:nvPr/>
        </p:nvSpPr>
        <p:spPr>
          <a:xfrm>
            <a:off x="11384923" y="2957644"/>
            <a:ext cx="4239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4</a:t>
            </a:r>
            <a:endParaRPr lang="es-CO" dirty="0"/>
          </a:p>
        </p:txBody>
      </p:sp>
      <p:cxnSp>
        <p:nvCxnSpPr>
          <p:cNvPr id="11" name="Conector recto de flecha 10">
            <a:extLst>
              <a:ext uri="{FF2B5EF4-FFF2-40B4-BE49-F238E27FC236}">
                <a16:creationId xmlns:a16="http://schemas.microsoft.com/office/drawing/2014/main" id="{BA3DB0C9-ED46-456F-A7D6-97A7509C7EEA}"/>
              </a:ext>
            </a:extLst>
          </p:cNvPr>
          <p:cNvCxnSpPr/>
          <p:nvPr/>
        </p:nvCxnSpPr>
        <p:spPr>
          <a:xfrm>
            <a:off x="9517343" y="3046252"/>
            <a:ext cx="173076" cy="3427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de flecha 14">
            <a:extLst>
              <a:ext uri="{FF2B5EF4-FFF2-40B4-BE49-F238E27FC236}">
                <a16:creationId xmlns:a16="http://schemas.microsoft.com/office/drawing/2014/main" id="{CA474AA1-1B70-472F-8673-E3CFA812DDFF}"/>
              </a:ext>
            </a:extLst>
          </p:cNvPr>
          <p:cNvCxnSpPr/>
          <p:nvPr/>
        </p:nvCxnSpPr>
        <p:spPr>
          <a:xfrm flipH="1" flipV="1">
            <a:off x="9679879" y="3072333"/>
            <a:ext cx="124598" cy="1698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de flecha 16">
            <a:extLst>
              <a:ext uri="{FF2B5EF4-FFF2-40B4-BE49-F238E27FC236}">
                <a16:creationId xmlns:a16="http://schemas.microsoft.com/office/drawing/2014/main" id="{3DDA7B82-368E-491C-9EA4-6F47B91C1FA8}"/>
              </a:ext>
            </a:extLst>
          </p:cNvPr>
          <p:cNvCxnSpPr>
            <a:endCxn id="54" idx="3"/>
          </p:cNvCxnSpPr>
          <p:nvPr/>
        </p:nvCxnSpPr>
        <p:spPr>
          <a:xfrm flipH="1">
            <a:off x="10915450" y="3072333"/>
            <a:ext cx="142017" cy="3545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de flecha 18">
            <a:extLst>
              <a:ext uri="{FF2B5EF4-FFF2-40B4-BE49-F238E27FC236}">
                <a16:creationId xmlns:a16="http://schemas.microsoft.com/office/drawing/2014/main" id="{9860BE77-40F8-4E31-817C-FBADE1A6F390}"/>
              </a:ext>
            </a:extLst>
          </p:cNvPr>
          <p:cNvCxnSpPr>
            <a:stCxn id="54" idx="3"/>
          </p:cNvCxnSpPr>
          <p:nvPr/>
        </p:nvCxnSpPr>
        <p:spPr>
          <a:xfrm flipV="1">
            <a:off x="10915450" y="3064928"/>
            <a:ext cx="329239" cy="3619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CuadroTexto 54">
            <a:extLst>
              <a:ext uri="{FF2B5EF4-FFF2-40B4-BE49-F238E27FC236}">
                <a16:creationId xmlns:a16="http://schemas.microsoft.com/office/drawing/2014/main" id="{8BA71BA0-9DA2-42A4-87C9-D5A8DDB306A9}"/>
              </a:ext>
            </a:extLst>
          </p:cNvPr>
          <p:cNvSpPr txBox="1"/>
          <p:nvPr/>
        </p:nvSpPr>
        <p:spPr>
          <a:xfrm>
            <a:off x="10229698" y="2856265"/>
            <a:ext cx="378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z</a:t>
            </a:r>
          </a:p>
        </p:txBody>
      </p:sp>
      <p:cxnSp>
        <p:nvCxnSpPr>
          <p:cNvPr id="22" name="Conector recto 21">
            <a:extLst>
              <a:ext uri="{FF2B5EF4-FFF2-40B4-BE49-F238E27FC236}">
                <a16:creationId xmlns:a16="http://schemas.microsoft.com/office/drawing/2014/main" id="{9D4B0A02-F700-4F57-8A40-9E0F30881A5C}"/>
              </a:ext>
            </a:extLst>
          </p:cNvPr>
          <p:cNvCxnSpPr/>
          <p:nvPr/>
        </p:nvCxnSpPr>
        <p:spPr>
          <a:xfrm flipV="1">
            <a:off x="9407084" y="2555573"/>
            <a:ext cx="283335" cy="34443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CuadroTexto 55">
            <a:extLst>
              <a:ext uri="{FF2B5EF4-FFF2-40B4-BE49-F238E27FC236}">
                <a16:creationId xmlns:a16="http://schemas.microsoft.com/office/drawing/2014/main" id="{83F91CC0-A813-422F-8B9E-8428B68548D0}"/>
              </a:ext>
            </a:extLst>
          </p:cNvPr>
          <p:cNvSpPr txBox="1"/>
          <p:nvPr/>
        </p:nvSpPr>
        <p:spPr>
          <a:xfrm>
            <a:off x="9407084" y="2238433"/>
            <a:ext cx="4239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srgbClr val="FF0000"/>
                </a:solidFill>
              </a:rPr>
              <a:t>4</a:t>
            </a:r>
            <a:endParaRPr lang="es-CO" dirty="0">
              <a:solidFill>
                <a:srgbClr val="FF0000"/>
              </a:solidFill>
            </a:endParaRPr>
          </a:p>
        </p:txBody>
      </p:sp>
      <p:cxnSp>
        <p:nvCxnSpPr>
          <p:cNvPr id="27" name="Conector recto de flecha 26">
            <a:extLst>
              <a:ext uri="{FF2B5EF4-FFF2-40B4-BE49-F238E27FC236}">
                <a16:creationId xmlns:a16="http://schemas.microsoft.com/office/drawing/2014/main" id="{4B42EED8-4230-4B80-B4A9-5D801D4DF052}"/>
              </a:ext>
            </a:extLst>
          </p:cNvPr>
          <p:cNvCxnSpPr>
            <a:cxnSpLocks/>
          </p:cNvCxnSpPr>
          <p:nvPr/>
        </p:nvCxnSpPr>
        <p:spPr>
          <a:xfrm flipV="1">
            <a:off x="9690419" y="2905449"/>
            <a:ext cx="1188140" cy="48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ector recto 56">
            <a:extLst>
              <a:ext uri="{FF2B5EF4-FFF2-40B4-BE49-F238E27FC236}">
                <a16:creationId xmlns:a16="http://schemas.microsoft.com/office/drawing/2014/main" id="{C4180C64-7202-46BC-A283-AE393CE4B239}"/>
              </a:ext>
            </a:extLst>
          </p:cNvPr>
          <p:cNvCxnSpPr/>
          <p:nvPr/>
        </p:nvCxnSpPr>
        <p:spPr>
          <a:xfrm flipV="1">
            <a:off x="10973376" y="2574876"/>
            <a:ext cx="283335" cy="34443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CuadroTexto 57">
            <a:extLst>
              <a:ext uri="{FF2B5EF4-FFF2-40B4-BE49-F238E27FC236}">
                <a16:creationId xmlns:a16="http://schemas.microsoft.com/office/drawing/2014/main" id="{AFD33196-767C-4A33-815A-BF0D103F4D6C}"/>
              </a:ext>
            </a:extLst>
          </p:cNvPr>
          <p:cNvSpPr txBox="1"/>
          <p:nvPr/>
        </p:nvSpPr>
        <p:spPr>
          <a:xfrm>
            <a:off x="10957195" y="2194084"/>
            <a:ext cx="4239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rgbClr val="FF0000"/>
                </a:solidFill>
              </a:rPr>
              <a:t>2</a:t>
            </a:r>
            <a:endParaRPr lang="es-CO" b="1" dirty="0">
              <a:solidFill>
                <a:srgbClr val="FF0000"/>
              </a:solidFill>
            </a:endParaRPr>
          </a:p>
        </p:txBody>
      </p:sp>
      <p:cxnSp>
        <p:nvCxnSpPr>
          <p:cNvPr id="59" name="Conector recto de flecha 58">
            <a:extLst>
              <a:ext uri="{FF2B5EF4-FFF2-40B4-BE49-F238E27FC236}">
                <a16:creationId xmlns:a16="http://schemas.microsoft.com/office/drawing/2014/main" id="{32D7AECC-D184-4AF8-AFD4-A33364E0123D}"/>
              </a:ext>
            </a:extLst>
          </p:cNvPr>
          <p:cNvCxnSpPr>
            <a:cxnSpLocks/>
          </p:cNvCxnSpPr>
          <p:nvPr/>
        </p:nvCxnSpPr>
        <p:spPr>
          <a:xfrm flipH="1" flipV="1">
            <a:off x="9804477" y="2585300"/>
            <a:ext cx="1184724" cy="279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ector recto 59">
            <a:extLst>
              <a:ext uri="{FF2B5EF4-FFF2-40B4-BE49-F238E27FC236}">
                <a16:creationId xmlns:a16="http://schemas.microsoft.com/office/drawing/2014/main" id="{8339B83D-E8EF-489D-9727-12D37FCC0B1A}"/>
              </a:ext>
            </a:extLst>
          </p:cNvPr>
          <p:cNvCxnSpPr/>
          <p:nvPr/>
        </p:nvCxnSpPr>
        <p:spPr>
          <a:xfrm flipV="1">
            <a:off x="9542023" y="3072333"/>
            <a:ext cx="283335" cy="34443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ector recto 61">
            <a:extLst>
              <a:ext uri="{FF2B5EF4-FFF2-40B4-BE49-F238E27FC236}">
                <a16:creationId xmlns:a16="http://schemas.microsoft.com/office/drawing/2014/main" id="{49135803-A00E-445B-9FE4-E2DE0F83EC3E}"/>
              </a:ext>
            </a:extLst>
          </p:cNvPr>
          <p:cNvCxnSpPr/>
          <p:nvPr/>
        </p:nvCxnSpPr>
        <p:spPr>
          <a:xfrm>
            <a:off x="10957195" y="3137407"/>
            <a:ext cx="222266" cy="18956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ector recto 63">
            <a:extLst>
              <a:ext uri="{FF2B5EF4-FFF2-40B4-BE49-F238E27FC236}">
                <a16:creationId xmlns:a16="http://schemas.microsoft.com/office/drawing/2014/main" id="{91A7FB50-C4D2-4260-9600-9F5A4A696684}"/>
              </a:ext>
            </a:extLst>
          </p:cNvPr>
          <p:cNvCxnSpPr/>
          <p:nvPr/>
        </p:nvCxnSpPr>
        <p:spPr>
          <a:xfrm flipV="1">
            <a:off x="9984083" y="3040931"/>
            <a:ext cx="789699" cy="73624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ector recto 65">
            <a:extLst>
              <a:ext uri="{FF2B5EF4-FFF2-40B4-BE49-F238E27FC236}">
                <a16:creationId xmlns:a16="http://schemas.microsoft.com/office/drawing/2014/main" id="{09B1D955-E056-4D4D-9542-BDCC28609F40}"/>
              </a:ext>
            </a:extLst>
          </p:cNvPr>
          <p:cNvCxnSpPr/>
          <p:nvPr/>
        </p:nvCxnSpPr>
        <p:spPr>
          <a:xfrm>
            <a:off x="9984083" y="3072333"/>
            <a:ext cx="989293" cy="83157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6867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uadroTexto 20"/>
          <p:cNvSpPr txBox="1"/>
          <p:nvPr/>
        </p:nvSpPr>
        <p:spPr>
          <a:xfrm>
            <a:off x="239150" y="182880"/>
            <a:ext cx="57255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b="1" dirty="0">
                <a:solidFill>
                  <a:srgbClr val="FF0000"/>
                </a:solidFill>
              </a:rPr>
              <a:t>Buscar donde Borrar</a:t>
            </a:r>
          </a:p>
        </p:txBody>
      </p:sp>
      <p:sp>
        <p:nvSpPr>
          <p:cNvPr id="24" name="CuadroTexto 23"/>
          <p:cNvSpPr txBox="1"/>
          <p:nvPr/>
        </p:nvSpPr>
        <p:spPr>
          <a:xfrm>
            <a:off x="5277463" y="1454893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25" name="CuadroTexto 24"/>
          <p:cNvSpPr txBox="1"/>
          <p:nvPr/>
        </p:nvSpPr>
        <p:spPr>
          <a:xfrm>
            <a:off x="6112444" y="1454893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26" name="CuadroTexto 25"/>
          <p:cNvSpPr txBox="1"/>
          <p:nvPr/>
        </p:nvSpPr>
        <p:spPr>
          <a:xfrm>
            <a:off x="6947425" y="1454893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Z</a:t>
            </a:r>
          </a:p>
        </p:txBody>
      </p:sp>
      <p:sp>
        <p:nvSpPr>
          <p:cNvPr id="28" name="CuadroTexto 27"/>
          <p:cNvSpPr txBox="1"/>
          <p:nvPr/>
        </p:nvSpPr>
        <p:spPr>
          <a:xfrm>
            <a:off x="5277463" y="1845040"/>
            <a:ext cx="642161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1</a:t>
            </a:r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r>
              <a:rPr lang="es-ES" dirty="0"/>
              <a:t>1</a:t>
            </a:r>
          </a:p>
        </p:txBody>
      </p:sp>
      <p:sp>
        <p:nvSpPr>
          <p:cNvPr id="29" name="CuadroTexto 28"/>
          <p:cNvSpPr txBox="1"/>
          <p:nvPr/>
        </p:nvSpPr>
        <p:spPr>
          <a:xfrm>
            <a:off x="6157519" y="1845039"/>
            <a:ext cx="642161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100</a:t>
            </a:r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r>
              <a:rPr lang="es-ES" dirty="0"/>
              <a:t>30</a:t>
            </a:r>
          </a:p>
        </p:txBody>
      </p:sp>
      <p:sp>
        <p:nvSpPr>
          <p:cNvPr id="30" name="CuadroTexto 29"/>
          <p:cNvSpPr txBox="1"/>
          <p:nvPr/>
        </p:nvSpPr>
        <p:spPr>
          <a:xfrm>
            <a:off x="7037577" y="1845039"/>
            <a:ext cx="642161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2</a:t>
            </a:r>
          </a:p>
          <a:p>
            <a:r>
              <a:rPr lang="es-ES" dirty="0"/>
              <a:t>3</a:t>
            </a:r>
          </a:p>
          <a:p>
            <a:r>
              <a:rPr lang="es-ES" dirty="0"/>
              <a:t>4</a:t>
            </a:r>
          </a:p>
          <a:p>
            <a:r>
              <a:rPr lang="es-ES" dirty="0">
                <a:highlight>
                  <a:srgbClr val="FFFF00"/>
                </a:highlight>
              </a:rPr>
              <a:t>1</a:t>
            </a:r>
          </a:p>
          <a:p>
            <a:r>
              <a:rPr lang="es-ES" dirty="0"/>
              <a:t>2</a:t>
            </a:r>
          </a:p>
          <a:p>
            <a:r>
              <a:rPr lang="es-ES" dirty="0"/>
              <a:t>3</a:t>
            </a:r>
          </a:p>
          <a:p>
            <a:r>
              <a:rPr lang="es-ES" dirty="0">
                <a:highlight>
                  <a:srgbClr val="FFFF00"/>
                </a:highlight>
              </a:rPr>
              <a:t>4</a:t>
            </a:r>
          </a:p>
        </p:txBody>
      </p:sp>
      <p:sp>
        <p:nvSpPr>
          <p:cNvPr id="32" name="CuadroTexto 31"/>
          <p:cNvSpPr txBox="1"/>
          <p:nvPr/>
        </p:nvSpPr>
        <p:spPr>
          <a:xfrm>
            <a:off x="239150" y="3611522"/>
            <a:ext cx="57255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b="1" dirty="0">
                <a:solidFill>
                  <a:srgbClr val="FF0000"/>
                </a:solidFill>
              </a:rPr>
              <a:t>Borrar</a:t>
            </a:r>
          </a:p>
        </p:txBody>
      </p:sp>
      <p:sp>
        <p:nvSpPr>
          <p:cNvPr id="35" name="CuadroTexto 34"/>
          <p:cNvSpPr txBox="1"/>
          <p:nvPr/>
        </p:nvSpPr>
        <p:spPr>
          <a:xfrm>
            <a:off x="5277463" y="4196297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36" name="CuadroTexto 35"/>
          <p:cNvSpPr txBox="1"/>
          <p:nvPr/>
        </p:nvSpPr>
        <p:spPr>
          <a:xfrm>
            <a:off x="6112444" y="4196297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Z</a:t>
            </a:r>
          </a:p>
        </p:txBody>
      </p:sp>
      <p:sp>
        <p:nvSpPr>
          <p:cNvPr id="37" name="CuadroTexto 36"/>
          <p:cNvSpPr txBox="1"/>
          <p:nvPr/>
        </p:nvSpPr>
        <p:spPr>
          <a:xfrm>
            <a:off x="6947424" y="4196297"/>
            <a:ext cx="4437499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Escriba</a:t>
            </a:r>
          </a:p>
        </p:txBody>
      </p:sp>
      <p:sp>
        <p:nvSpPr>
          <p:cNvPr id="39" name="CuadroTexto 38"/>
          <p:cNvSpPr txBox="1"/>
          <p:nvPr/>
        </p:nvSpPr>
        <p:spPr>
          <a:xfrm>
            <a:off x="5264584" y="4686977"/>
            <a:ext cx="642161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1</a:t>
            </a:r>
          </a:p>
          <a:p>
            <a:endParaRPr lang="es-ES" dirty="0"/>
          </a:p>
        </p:txBody>
      </p:sp>
      <p:sp>
        <p:nvSpPr>
          <p:cNvPr id="40" name="CuadroTexto 39"/>
          <p:cNvSpPr txBox="1"/>
          <p:nvPr/>
        </p:nvSpPr>
        <p:spPr>
          <a:xfrm>
            <a:off x="6144640" y="4686976"/>
            <a:ext cx="642161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1</a:t>
            </a:r>
          </a:p>
          <a:p>
            <a:r>
              <a:rPr lang="es-ES" dirty="0"/>
              <a:t>4</a:t>
            </a:r>
          </a:p>
        </p:txBody>
      </p:sp>
      <p:sp>
        <p:nvSpPr>
          <p:cNvPr id="41" name="CuadroTexto 40"/>
          <p:cNvSpPr txBox="1"/>
          <p:nvPr/>
        </p:nvSpPr>
        <p:spPr>
          <a:xfrm>
            <a:off x="7024697" y="4686976"/>
            <a:ext cx="436022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“Dato no encontrado ”</a:t>
            </a:r>
            <a:endParaRPr lang="es-CO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406" y="823861"/>
            <a:ext cx="4982606" cy="2397969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" y="4248829"/>
            <a:ext cx="3527428" cy="2435306"/>
          </a:xfrm>
          <a:prstGeom prst="rect">
            <a:avLst/>
          </a:prstGeom>
        </p:spPr>
      </p:pic>
      <p:pic>
        <p:nvPicPr>
          <p:cNvPr id="44" name="Imagen 43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7561" y="52834"/>
            <a:ext cx="6270698" cy="1402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" name="CuadroTexto 47"/>
          <p:cNvSpPr txBox="1"/>
          <p:nvPr/>
        </p:nvSpPr>
        <p:spPr>
          <a:xfrm>
            <a:off x="5067729" y="3826963"/>
            <a:ext cx="21538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600" b="1" dirty="0">
                <a:solidFill>
                  <a:srgbClr val="FF0000"/>
                </a:solidFill>
              </a:rPr>
              <a:t>Prueba de Escritorio</a:t>
            </a:r>
          </a:p>
        </p:txBody>
      </p:sp>
      <p:sp>
        <p:nvSpPr>
          <p:cNvPr id="31" name="Flecha: a la derecha 30">
            <a:extLst>
              <a:ext uri="{FF2B5EF4-FFF2-40B4-BE49-F238E27FC236}">
                <a16:creationId xmlns:a16="http://schemas.microsoft.com/office/drawing/2014/main" id="{EABC5CD8-A2A2-425F-8388-F07C0B584BE7}"/>
              </a:ext>
            </a:extLst>
          </p:cNvPr>
          <p:cNvSpPr/>
          <p:nvPr/>
        </p:nvSpPr>
        <p:spPr>
          <a:xfrm rot="10800000">
            <a:off x="2805591" y="5894013"/>
            <a:ext cx="592667" cy="28025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u="sng" dirty="0"/>
          </a:p>
        </p:txBody>
      </p:sp>
      <p:cxnSp>
        <p:nvCxnSpPr>
          <p:cNvPr id="33" name="Conector recto 32">
            <a:extLst>
              <a:ext uri="{FF2B5EF4-FFF2-40B4-BE49-F238E27FC236}">
                <a16:creationId xmlns:a16="http://schemas.microsoft.com/office/drawing/2014/main" id="{641311C9-815A-4AD6-8022-79B814A86A82}"/>
              </a:ext>
            </a:extLst>
          </p:cNvPr>
          <p:cNvCxnSpPr/>
          <p:nvPr/>
        </p:nvCxnSpPr>
        <p:spPr>
          <a:xfrm>
            <a:off x="4581833" y="2964503"/>
            <a:ext cx="349505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cto 33">
            <a:extLst>
              <a:ext uri="{FF2B5EF4-FFF2-40B4-BE49-F238E27FC236}">
                <a16:creationId xmlns:a16="http://schemas.microsoft.com/office/drawing/2014/main" id="{A7510067-AB62-473B-9554-E8C65BA7A3B9}"/>
              </a:ext>
            </a:extLst>
          </p:cNvPr>
          <p:cNvCxnSpPr>
            <a:cxnSpLocks/>
          </p:cNvCxnSpPr>
          <p:nvPr/>
        </p:nvCxnSpPr>
        <p:spPr>
          <a:xfrm>
            <a:off x="5153012" y="4979576"/>
            <a:ext cx="179441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uadroTexto 1">
            <a:extLst>
              <a:ext uri="{FF2B5EF4-FFF2-40B4-BE49-F238E27FC236}">
                <a16:creationId xmlns:a16="http://schemas.microsoft.com/office/drawing/2014/main" id="{2EC0D1A5-DD9C-4A5D-92C0-C71C2F30C16C}"/>
              </a:ext>
            </a:extLst>
          </p:cNvPr>
          <p:cNvSpPr txBox="1"/>
          <p:nvPr/>
        </p:nvSpPr>
        <p:spPr>
          <a:xfrm>
            <a:off x="11535942" y="1418108"/>
            <a:ext cx="1244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srgbClr val="FF0000"/>
                </a:solidFill>
              </a:rPr>
              <a:t>Dato:</a:t>
            </a:r>
          </a:p>
          <a:p>
            <a:r>
              <a:rPr lang="es-ES" dirty="0">
                <a:solidFill>
                  <a:srgbClr val="FF0000"/>
                </a:solidFill>
              </a:rPr>
              <a:t>10</a:t>
            </a:r>
            <a:r>
              <a:rPr lang="es-CO" dirty="0">
                <a:solidFill>
                  <a:srgbClr val="FF0000"/>
                </a:solidFill>
              </a:rPr>
              <a:t>0</a:t>
            </a:r>
          </a:p>
          <a:p>
            <a:r>
              <a:rPr lang="es-ES" dirty="0">
                <a:solidFill>
                  <a:srgbClr val="FF0000"/>
                </a:solidFill>
              </a:rPr>
              <a:t>3</a:t>
            </a:r>
            <a:r>
              <a:rPr lang="es-CO" dirty="0">
                <a:solidFill>
                  <a:srgbClr val="FF0000"/>
                </a:solidFill>
              </a:rPr>
              <a:t>0</a:t>
            </a:r>
          </a:p>
          <a:p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88" name="CuadroTexto 87">
            <a:extLst>
              <a:ext uri="{FF2B5EF4-FFF2-40B4-BE49-F238E27FC236}">
                <a16:creationId xmlns:a16="http://schemas.microsoft.com/office/drawing/2014/main" id="{8D355DFA-B385-4143-B9AA-AC5FDEC5D339}"/>
              </a:ext>
            </a:extLst>
          </p:cNvPr>
          <p:cNvSpPr txBox="1"/>
          <p:nvPr/>
        </p:nvSpPr>
        <p:spPr>
          <a:xfrm>
            <a:off x="7702978" y="2590104"/>
            <a:ext cx="28333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4</a:t>
            </a:r>
            <a:endParaRPr lang="es-CO" dirty="0"/>
          </a:p>
        </p:txBody>
      </p:sp>
      <p:sp>
        <p:nvSpPr>
          <p:cNvPr id="89" name="CuadroTexto 88">
            <a:extLst>
              <a:ext uri="{FF2B5EF4-FFF2-40B4-BE49-F238E27FC236}">
                <a16:creationId xmlns:a16="http://schemas.microsoft.com/office/drawing/2014/main" id="{E497E013-FAF0-4888-B0A8-0EE0FE3B3965}"/>
              </a:ext>
            </a:extLst>
          </p:cNvPr>
          <p:cNvSpPr txBox="1"/>
          <p:nvPr/>
        </p:nvSpPr>
        <p:spPr>
          <a:xfrm>
            <a:off x="7986313" y="2590104"/>
            <a:ext cx="50636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90" name="CuadroTexto 89">
            <a:extLst>
              <a:ext uri="{FF2B5EF4-FFF2-40B4-BE49-F238E27FC236}">
                <a16:creationId xmlns:a16="http://schemas.microsoft.com/office/drawing/2014/main" id="{0802811B-FB1C-462F-8762-8052C62BD863}"/>
              </a:ext>
            </a:extLst>
          </p:cNvPr>
          <p:cNvSpPr txBox="1"/>
          <p:nvPr/>
        </p:nvSpPr>
        <p:spPr>
          <a:xfrm>
            <a:off x="8492677" y="2590104"/>
            <a:ext cx="28333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2</a:t>
            </a:r>
            <a:endParaRPr lang="es-CO" dirty="0"/>
          </a:p>
        </p:txBody>
      </p:sp>
      <p:sp>
        <p:nvSpPr>
          <p:cNvPr id="93" name="CuadroTexto 92">
            <a:extLst>
              <a:ext uri="{FF2B5EF4-FFF2-40B4-BE49-F238E27FC236}">
                <a16:creationId xmlns:a16="http://schemas.microsoft.com/office/drawing/2014/main" id="{CC9F388C-6B4B-4194-A155-1DB7692EDDB8}"/>
              </a:ext>
            </a:extLst>
          </p:cNvPr>
          <p:cNvSpPr txBox="1"/>
          <p:nvPr/>
        </p:nvSpPr>
        <p:spPr>
          <a:xfrm>
            <a:off x="10773750" y="2590243"/>
            <a:ext cx="28333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3</a:t>
            </a:r>
            <a:endParaRPr lang="es-CO" dirty="0"/>
          </a:p>
        </p:txBody>
      </p:sp>
      <p:sp>
        <p:nvSpPr>
          <p:cNvPr id="94" name="CuadroTexto 93">
            <a:extLst>
              <a:ext uri="{FF2B5EF4-FFF2-40B4-BE49-F238E27FC236}">
                <a16:creationId xmlns:a16="http://schemas.microsoft.com/office/drawing/2014/main" id="{E9599267-1BE9-47DA-A004-A3EE53474FBC}"/>
              </a:ext>
            </a:extLst>
          </p:cNvPr>
          <p:cNvSpPr txBox="1"/>
          <p:nvPr/>
        </p:nvSpPr>
        <p:spPr>
          <a:xfrm>
            <a:off x="11057085" y="2590243"/>
            <a:ext cx="50636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30</a:t>
            </a:r>
            <a:endParaRPr lang="es-CO" dirty="0"/>
          </a:p>
        </p:txBody>
      </p:sp>
      <p:sp>
        <p:nvSpPr>
          <p:cNvPr id="95" name="CuadroTexto 94">
            <a:extLst>
              <a:ext uri="{FF2B5EF4-FFF2-40B4-BE49-F238E27FC236}">
                <a16:creationId xmlns:a16="http://schemas.microsoft.com/office/drawing/2014/main" id="{7D954031-CB32-43D2-82E9-EC51F8ED7E7D}"/>
              </a:ext>
            </a:extLst>
          </p:cNvPr>
          <p:cNvSpPr txBox="1"/>
          <p:nvPr/>
        </p:nvSpPr>
        <p:spPr>
          <a:xfrm>
            <a:off x="11563449" y="2590243"/>
            <a:ext cx="28333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1</a:t>
            </a:r>
            <a:endParaRPr lang="es-CO" dirty="0"/>
          </a:p>
        </p:txBody>
      </p:sp>
      <p:sp>
        <p:nvSpPr>
          <p:cNvPr id="96" name="CuadroTexto 95">
            <a:extLst>
              <a:ext uri="{FF2B5EF4-FFF2-40B4-BE49-F238E27FC236}">
                <a16:creationId xmlns:a16="http://schemas.microsoft.com/office/drawing/2014/main" id="{4ACFCE01-A9D3-421E-A621-7D8A51F78C9B}"/>
              </a:ext>
            </a:extLst>
          </p:cNvPr>
          <p:cNvSpPr txBox="1"/>
          <p:nvPr/>
        </p:nvSpPr>
        <p:spPr>
          <a:xfrm>
            <a:off x="8068726" y="3040689"/>
            <a:ext cx="4239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1</a:t>
            </a:r>
            <a:endParaRPr lang="es-CO" b="1" dirty="0"/>
          </a:p>
        </p:txBody>
      </p:sp>
      <p:sp>
        <p:nvSpPr>
          <p:cNvPr id="97" name="CuadroTexto 96">
            <a:extLst>
              <a:ext uri="{FF2B5EF4-FFF2-40B4-BE49-F238E27FC236}">
                <a16:creationId xmlns:a16="http://schemas.microsoft.com/office/drawing/2014/main" id="{8BB86896-9A8D-4D78-B4E3-BB3BA1547BF2}"/>
              </a:ext>
            </a:extLst>
          </p:cNvPr>
          <p:cNvSpPr txBox="1"/>
          <p:nvPr/>
        </p:nvSpPr>
        <p:spPr>
          <a:xfrm>
            <a:off x="11161032" y="3020045"/>
            <a:ext cx="378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4</a:t>
            </a:r>
          </a:p>
        </p:txBody>
      </p:sp>
      <p:sp>
        <p:nvSpPr>
          <p:cNvPr id="103" name="CuadroTexto 102">
            <a:extLst>
              <a:ext uri="{FF2B5EF4-FFF2-40B4-BE49-F238E27FC236}">
                <a16:creationId xmlns:a16="http://schemas.microsoft.com/office/drawing/2014/main" id="{6CEFE3DE-9F35-4B2D-8E2D-1B3F6BD4C4D4}"/>
              </a:ext>
            </a:extLst>
          </p:cNvPr>
          <p:cNvSpPr txBox="1"/>
          <p:nvPr/>
        </p:nvSpPr>
        <p:spPr>
          <a:xfrm>
            <a:off x="11161032" y="2204318"/>
            <a:ext cx="378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z</a:t>
            </a:r>
          </a:p>
        </p:txBody>
      </p:sp>
      <p:sp>
        <p:nvSpPr>
          <p:cNvPr id="105" name="CuadroTexto 104">
            <a:extLst>
              <a:ext uri="{FF2B5EF4-FFF2-40B4-BE49-F238E27FC236}">
                <a16:creationId xmlns:a16="http://schemas.microsoft.com/office/drawing/2014/main" id="{F21A47CE-7DC6-4B0C-BF91-31424A2FB247}"/>
              </a:ext>
            </a:extLst>
          </p:cNvPr>
          <p:cNvSpPr txBox="1"/>
          <p:nvPr/>
        </p:nvSpPr>
        <p:spPr>
          <a:xfrm>
            <a:off x="10048750" y="2279709"/>
            <a:ext cx="4239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srgbClr val="FF0000"/>
                </a:solidFill>
              </a:rPr>
              <a:t>1</a:t>
            </a:r>
            <a:endParaRPr lang="es-CO" dirty="0">
              <a:solidFill>
                <a:srgbClr val="FF0000"/>
              </a:solidFill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A04C6C9B-BB9E-4A94-AB01-F628ECBD019F}"/>
              </a:ext>
            </a:extLst>
          </p:cNvPr>
          <p:cNvSpPr txBox="1"/>
          <p:nvPr/>
        </p:nvSpPr>
        <p:spPr>
          <a:xfrm>
            <a:off x="8776012" y="2633153"/>
            <a:ext cx="423951" cy="369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…</a:t>
            </a:r>
            <a:endParaRPr lang="es-CO" dirty="0"/>
          </a:p>
        </p:txBody>
      </p:sp>
      <p:sp>
        <p:nvSpPr>
          <p:cNvPr id="112" name="CuadroTexto 111">
            <a:extLst>
              <a:ext uri="{FF2B5EF4-FFF2-40B4-BE49-F238E27FC236}">
                <a16:creationId xmlns:a16="http://schemas.microsoft.com/office/drawing/2014/main" id="{45B18A3B-A438-461F-ACE3-545F51B10D49}"/>
              </a:ext>
            </a:extLst>
          </p:cNvPr>
          <p:cNvSpPr txBox="1"/>
          <p:nvPr/>
        </p:nvSpPr>
        <p:spPr>
          <a:xfrm>
            <a:off x="9272030" y="2592127"/>
            <a:ext cx="28333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2</a:t>
            </a:r>
            <a:endParaRPr lang="es-CO" dirty="0"/>
          </a:p>
        </p:txBody>
      </p:sp>
      <p:sp>
        <p:nvSpPr>
          <p:cNvPr id="113" name="CuadroTexto 112">
            <a:extLst>
              <a:ext uri="{FF2B5EF4-FFF2-40B4-BE49-F238E27FC236}">
                <a16:creationId xmlns:a16="http://schemas.microsoft.com/office/drawing/2014/main" id="{6512E992-74A3-4D8A-8D5B-886EAE58361E}"/>
              </a:ext>
            </a:extLst>
          </p:cNvPr>
          <p:cNvSpPr txBox="1"/>
          <p:nvPr/>
        </p:nvSpPr>
        <p:spPr>
          <a:xfrm>
            <a:off x="9555365" y="2592127"/>
            <a:ext cx="50636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20</a:t>
            </a:r>
            <a:endParaRPr lang="es-CO" dirty="0"/>
          </a:p>
        </p:txBody>
      </p:sp>
      <p:sp>
        <p:nvSpPr>
          <p:cNvPr id="114" name="CuadroTexto 113">
            <a:extLst>
              <a:ext uri="{FF2B5EF4-FFF2-40B4-BE49-F238E27FC236}">
                <a16:creationId xmlns:a16="http://schemas.microsoft.com/office/drawing/2014/main" id="{2C6B3C3A-D033-4FB7-88E2-DC3308776F7C}"/>
              </a:ext>
            </a:extLst>
          </p:cNvPr>
          <p:cNvSpPr txBox="1"/>
          <p:nvPr/>
        </p:nvSpPr>
        <p:spPr>
          <a:xfrm>
            <a:off x="10061729" y="2592127"/>
            <a:ext cx="28333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4</a:t>
            </a:r>
            <a:endParaRPr lang="es-CO" dirty="0"/>
          </a:p>
        </p:txBody>
      </p:sp>
      <p:sp>
        <p:nvSpPr>
          <p:cNvPr id="115" name="CuadroTexto 114">
            <a:extLst>
              <a:ext uri="{FF2B5EF4-FFF2-40B4-BE49-F238E27FC236}">
                <a16:creationId xmlns:a16="http://schemas.microsoft.com/office/drawing/2014/main" id="{A6CA0F13-890F-4476-BAF4-28817155F5AE}"/>
              </a:ext>
            </a:extLst>
          </p:cNvPr>
          <p:cNvSpPr txBox="1"/>
          <p:nvPr/>
        </p:nvSpPr>
        <p:spPr>
          <a:xfrm>
            <a:off x="9659312" y="3021929"/>
            <a:ext cx="378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3</a:t>
            </a:r>
          </a:p>
        </p:txBody>
      </p:sp>
      <p:cxnSp>
        <p:nvCxnSpPr>
          <p:cNvPr id="10" name="Conector recto de flecha 9">
            <a:extLst>
              <a:ext uri="{FF2B5EF4-FFF2-40B4-BE49-F238E27FC236}">
                <a16:creationId xmlns:a16="http://schemas.microsoft.com/office/drawing/2014/main" id="{FC798F7A-C58A-404D-BDEF-08AD32129654}"/>
              </a:ext>
            </a:extLst>
          </p:cNvPr>
          <p:cNvCxnSpPr/>
          <p:nvPr/>
        </p:nvCxnSpPr>
        <p:spPr>
          <a:xfrm>
            <a:off x="10414000" y="2633153"/>
            <a:ext cx="35975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de flecha 12">
            <a:extLst>
              <a:ext uri="{FF2B5EF4-FFF2-40B4-BE49-F238E27FC236}">
                <a16:creationId xmlns:a16="http://schemas.microsoft.com/office/drawing/2014/main" id="{247B3600-C794-4447-B98E-093C2F5E617D}"/>
              </a:ext>
            </a:extLst>
          </p:cNvPr>
          <p:cNvCxnSpPr/>
          <p:nvPr/>
        </p:nvCxnSpPr>
        <p:spPr>
          <a:xfrm flipH="1">
            <a:off x="10473267" y="2844800"/>
            <a:ext cx="21166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0A6FBDF1-AB4D-4D02-9C26-4DD086CF101C}"/>
              </a:ext>
            </a:extLst>
          </p:cNvPr>
          <p:cNvCxnSpPr/>
          <p:nvPr/>
        </p:nvCxnSpPr>
        <p:spPr>
          <a:xfrm flipV="1">
            <a:off x="10270384" y="2432387"/>
            <a:ext cx="0" cy="18605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Conector recto 119">
            <a:extLst>
              <a:ext uri="{FF2B5EF4-FFF2-40B4-BE49-F238E27FC236}">
                <a16:creationId xmlns:a16="http://schemas.microsoft.com/office/drawing/2014/main" id="{503C4A12-3BCF-4AC1-910D-39582B1528D5}"/>
              </a:ext>
            </a:extLst>
          </p:cNvPr>
          <p:cNvCxnSpPr/>
          <p:nvPr/>
        </p:nvCxnSpPr>
        <p:spPr>
          <a:xfrm flipV="1">
            <a:off x="7883659" y="2387600"/>
            <a:ext cx="0" cy="18605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19">
            <a:extLst>
              <a:ext uri="{FF2B5EF4-FFF2-40B4-BE49-F238E27FC236}">
                <a16:creationId xmlns:a16="http://schemas.microsoft.com/office/drawing/2014/main" id="{D45C50A5-465A-4AD9-9166-3C67CBAC8106}"/>
              </a:ext>
            </a:extLst>
          </p:cNvPr>
          <p:cNvCxnSpPr>
            <a:cxnSpLocks/>
          </p:cNvCxnSpPr>
          <p:nvPr/>
        </p:nvCxnSpPr>
        <p:spPr>
          <a:xfrm>
            <a:off x="7883659" y="2382061"/>
            <a:ext cx="2386725" cy="2492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Conector recto 120">
            <a:extLst>
              <a:ext uri="{FF2B5EF4-FFF2-40B4-BE49-F238E27FC236}">
                <a16:creationId xmlns:a16="http://schemas.microsoft.com/office/drawing/2014/main" id="{CDAA761C-346E-457B-999F-EC6AC5970C99}"/>
              </a:ext>
            </a:extLst>
          </p:cNvPr>
          <p:cNvCxnSpPr/>
          <p:nvPr/>
        </p:nvCxnSpPr>
        <p:spPr>
          <a:xfrm flipV="1">
            <a:off x="7884852" y="2982578"/>
            <a:ext cx="0" cy="18605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Conector recto 121">
            <a:extLst>
              <a:ext uri="{FF2B5EF4-FFF2-40B4-BE49-F238E27FC236}">
                <a16:creationId xmlns:a16="http://schemas.microsoft.com/office/drawing/2014/main" id="{83FD1332-7C16-404A-A912-ABC9360496BE}"/>
              </a:ext>
            </a:extLst>
          </p:cNvPr>
          <p:cNvCxnSpPr/>
          <p:nvPr/>
        </p:nvCxnSpPr>
        <p:spPr>
          <a:xfrm flipV="1">
            <a:off x="10261917" y="2982578"/>
            <a:ext cx="0" cy="18605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Conector recto 122">
            <a:extLst>
              <a:ext uri="{FF2B5EF4-FFF2-40B4-BE49-F238E27FC236}">
                <a16:creationId xmlns:a16="http://schemas.microsoft.com/office/drawing/2014/main" id="{500A3A75-14EB-49A6-B7F0-B034254CF7CB}"/>
              </a:ext>
            </a:extLst>
          </p:cNvPr>
          <p:cNvCxnSpPr>
            <a:cxnSpLocks/>
          </p:cNvCxnSpPr>
          <p:nvPr/>
        </p:nvCxnSpPr>
        <p:spPr>
          <a:xfrm>
            <a:off x="7863611" y="3204711"/>
            <a:ext cx="2397114" cy="2476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Conector recto 126">
            <a:extLst>
              <a:ext uri="{FF2B5EF4-FFF2-40B4-BE49-F238E27FC236}">
                <a16:creationId xmlns:a16="http://schemas.microsoft.com/office/drawing/2014/main" id="{A9D37024-3DF4-4C38-B43F-615E22506BB1}"/>
              </a:ext>
            </a:extLst>
          </p:cNvPr>
          <p:cNvCxnSpPr>
            <a:stCxn id="114" idx="1"/>
            <a:endCxn id="114" idx="3"/>
          </p:cNvCxnSpPr>
          <p:nvPr/>
        </p:nvCxnSpPr>
        <p:spPr>
          <a:xfrm>
            <a:off x="10061729" y="2776793"/>
            <a:ext cx="283335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CuadroTexto 127">
            <a:extLst>
              <a:ext uri="{FF2B5EF4-FFF2-40B4-BE49-F238E27FC236}">
                <a16:creationId xmlns:a16="http://schemas.microsoft.com/office/drawing/2014/main" id="{6D5B0058-7A05-447B-B0A3-521ED4F6FE01}"/>
              </a:ext>
            </a:extLst>
          </p:cNvPr>
          <p:cNvSpPr txBox="1"/>
          <p:nvPr/>
        </p:nvSpPr>
        <p:spPr>
          <a:xfrm>
            <a:off x="7650927" y="2287679"/>
            <a:ext cx="1806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srgbClr val="FF0000"/>
                </a:solidFill>
              </a:rPr>
              <a:t>3</a:t>
            </a:r>
            <a:endParaRPr lang="es-CO" dirty="0">
              <a:solidFill>
                <a:srgbClr val="FF0000"/>
              </a:solidFill>
            </a:endParaRPr>
          </a:p>
        </p:txBody>
      </p:sp>
      <p:cxnSp>
        <p:nvCxnSpPr>
          <p:cNvPr id="130" name="Conector recto 129">
            <a:extLst>
              <a:ext uri="{FF2B5EF4-FFF2-40B4-BE49-F238E27FC236}">
                <a16:creationId xmlns:a16="http://schemas.microsoft.com/office/drawing/2014/main" id="{F6CE4CF0-C9CE-4FB5-B3E1-5C621EAED510}"/>
              </a:ext>
            </a:extLst>
          </p:cNvPr>
          <p:cNvCxnSpPr>
            <a:stCxn id="88" idx="1"/>
            <a:endCxn id="89" idx="1"/>
          </p:cNvCxnSpPr>
          <p:nvPr/>
        </p:nvCxnSpPr>
        <p:spPr>
          <a:xfrm>
            <a:off x="7702978" y="2774770"/>
            <a:ext cx="283335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Conector recto 134">
            <a:extLst>
              <a:ext uri="{FF2B5EF4-FFF2-40B4-BE49-F238E27FC236}">
                <a16:creationId xmlns:a16="http://schemas.microsoft.com/office/drawing/2014/main" id="{2AC9998D-2FE4-43D2-85FF-345AD36915D2}"/>
              </a:ext>
            </a:extLst>
          </p:cNvPr>
          <p:cNvCxnSpPr>
            <a:stCxn id="90" idx="1"/>
            <a:endCxn id="90" idx="3"/>
          </p:cNvCxnSpPr>
          <p:nvPr/>
        </p:nvCxnSpPr>
        <p:spPr>
          <a:xfrm>
            <a:off x="8492677" y="2774770"/>
            <a:ext cx="283335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310476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831</TotalTime>
  <Words>309</Words>
  <Application>Microsoft Office PowerPoint</Application>
  <PresentationFormat>Panorámica</PresentationFormat>
  <Paragraphs>239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A01-1-0501-10</cp:lastModifiedBy>
  <cp:revision>64</cp:revision>
  <dcterms:created xsi:type="dcterms:W3CDTF">2020-03-22T23:16:59Z</dcterms:created>
  <dcterms:modified xsi:type="dcterms:W3CDTF">2024-04-06T15:35:05Z</dcterms:modified>
</cp:coreProperties>
</file>